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7"/>
  </p:notesMasterIdLst>
  <p:sldIdLst>
    <p:sldId id="340" r:id="rId2"/>
    <p:sldId id="339" r:id="rId3"/>
    <p:sldId id="335" r:id="rId4"/>
    <p:sldId id="336" r:id="rId5"/>
    <p:sldId id="337" r:id="rId6"/>
    <p:sldId id="338" r:id="rId7"/>
    <p:sldId id="527" r:id="rId8"/>
    <p:sldId id="528" r:id="rId9"/>
    <p:sldId id="531" r:id="rId10"/>
    <p:sldId id="536" r:id="rId11"/>
    <p:sldId id="537" r:id="rId12"/>
    <p:sldId id="538" r:id="rId13"/>
    <p:sldId id="539" r:id="rId14"/>
    <p:sldId id="540" r:id="rId15"/>
    <p:sldId id="541" r:id="rId16"/>
    <p:sldId id="542" r:id="rId17"/>
    <p:sldId id="543" r:id="rId18"/>
    <p:sldId id="544" r:id="rId19"/>
    <p:sldId id="545" r:id="rId20"/>
    <p:sldId id="546" r:id="rId21"/>
    <p:sldId id="547" r:id="rId22"/>
    <p:sldId id="548" r:id="rId23"/>
    <p:sldId id="549" r:id="rId24"/>
    <p:sldId id="550" r:id="rId25"/>
    <p:sldId id="555" r:id="rId26"/>
    <p:sldId id="556" r:id="rId27"/>
    <p:sldId id="557" r:id="rId28"/>
    <p:sldId id="341" r:id="rId29"/>
    <p:sldId id="342" r:id="rId30"/>
    <p:sldId id="343" r:id="rId31"/>
    <p:sldId id="344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59" r:id="rId45"/>
    <p:sldId id="558" r:id="rId46"/>
    <p:sldId id="559" r:id="rId47"/>
    <p:sldId id="560" r:id="rId48"/>
    <p:sldId id="401" r:id="rId49"/>
    <p:sldId id="402" r:id="rId50"/>
    <p:sldId id="404" r:id="rId51"/>
    <p:sldId id="403" r:id="rId52"/>
    <p:sldId id="405" r:id="rId53"/>
    <p:sldId id="406" r:id="rId54"/>
    <p:sldId id="407" r:id="rId55"/>
    <p:sldId id="408" r:id="rId56"/>
    <p:sldId id="409" r:id="rId57"/>
    <p:sldId id="410" r:id="rId58"/>
    <p:sldId id="561" r:id="rId59"/>
    <p:sldId id="562" r:id="rId60"/>
    <p:sldId id="563" r:id="rId61"/>
    <p:sldId id="362" r:id="rId62"/>
    <p:sldId id="364" r:id="rId63"/>
    <p:sldId id="365" r:id="rId64"/>
    <p:sldId id="564" r:id="rId65"/>
    <p:sldId id="566" r:id="rId66"/>
    <p:sldId id="567" r:id="rId67"/>
    <p:sldId id="568" r:id="rId68"/>
    <p:sldId id="569" r:id="rId69"/>
    <p:sldId id="570" r:id="rId70"/>
    <p:sldId id="571" r:id="rId71"/>
    <p:sldId id="572" r:id="rId72"/>
    <p:sldId id="574" r:id="rId73"/>
    <p:sldId id="345" r:id="rId74"/>
    <p:sldId id="346" r:id="rId75"/>
    <p:sldId id="575" r:id="rId76"/>
    <p:sldId id="576" r:id="rId77"/>
    <p:sldId id="577" r:id="rId78"/>
    <p:sldId id="578" r:id="rId79"/>
    <p:sldId id="579" r:id="rId80"/>
    <p:sldId id="580" r:id="rId81"/>
    <p:sldId id="582" r:id="rId82"/>
    <p:sldId id="583" r:id="rId83"/>
    <p:sldId id="584" r:id="rId84"/>
    <p:sldId id="360" r:id="rId85"/>
    <p:sldId id="361" r:id="rId86"/>
    <p:sldId id="587" r:id="rId87"/>
    <p:sldId id="363" r:id="rId88"/>
    <p:sldId id="588" r:id="rId89"/>
    <p:sldId id="589" r:id="rId90"/>
    <p:sldId id="366" r:id="rId91"/>
    <p:sldId id="367" r:id="rId92"/>
    <p:sldId id="368" r:id="rId93"/>
    <p:sldId id="591" r:id="rId94"/>
    <p:sldId id="565" r:id="rId95"/>
    <p:sldId id="593" r:id="rId96"/>
    <p:sldId id="592" r:id="rId97"/>
    <p:sldId id="594" r:id="rId98"/>
    <p:sldId id="595" r:id="rId99"/>
    <p:sldId id="596" r:id="rId100"/>
    <p:sldId id="597" r:id="rId101"/>
    <p:sldId id="598" r:id="rId102"/>
    <p:sldId id="450" r:id="rId103"/>
    <p:sldId id="451" r:id="rId104"/>
    <p:sldId id="452" r:id="rId105"/>
    <p:sldId id="453" r:id="rId106"/>
    <p:sldId id="454" r:id="rId107"/>
    <p:sldId id="455" r:id="rId108"/>
    <p:sldId id="456" r:id="rId109"/>
    <p:sldId id="457" r:id="rId110"/>
    <p:sldId id="458" r:id="rId111"/>
    <p:sldId id="459" r:id="rId112"/>
    <p:sldId id="460" r:id="rId113"/>
    <p:sldId id="461" r:id="rId114"/>
    <p:sldId id="462" r:id="rId115"/>
    <p:sldId id="473" r:id="rId116"/>
    <p:sldId id="474" r:id="rId117"/>
    <p:sldId id="475" r:id="rId118"/>
    <p:sldId id="476" r:id="rId119"/>
    <p:sldId id="477" r:id="rId120"/>
    <p:sldId id="478" r:id="rId121"/>
    <p:sldId id="464" r:id="rId122"/>
    <p:sldId id="463" r:id="rId123"/>
    <p:sldId id="465" r:id="rId124"/>
    <p:sldId id="479" r:id="rId125"/>
    <p:sldId id="471" r:id="rId126"/>
    <p:sldId id="526" r:id="rId127"/>
    <p:sldId id="256" r:id="rId128"/>
    <p:sldId id="306" r:id="rId129"/>
    <p:sldId id="307" r:id="rId130"/>
    <p:sldId id="308" r:id="rId131"/>
    <p:sldId id="311" r:id="rId132"/>
    <p:sldId id="309" r:id="rId133"/>
    <p:sldId id="310" r:id="rId134"/>
    <p:sldId id="305" r:id="rId135"/>
    <p:sldId id="257" r:id="rId136"/>
    <p:sldId id="258" r:id="rId137"/>
    <p:sldId id="259" r:id="rId138"/>
    <p:sldId id="312" r:id="rId139"/>
    <p:sldId id="260" r:id="rId140"/>
    <p:sldId id="261" r:id="rId141"/>
    <p:sldId id="262" r:id="rId142"/>
    <p:sldId id="263" r:id="rId143"/>
    <p:sldId id="264" r:id="rId144"/>
    <p:sldId id="265" r:id="rId145"/>
    <p:sldId id="266" r:id="rId146"/>
    <p:sldId id="267" r:id="rId147"/>
    <p:sldId id="268" r:id="rId148"/>
    <p:sldId id="269" r:id="rId149"/>
    <p:sldId id="270" r:id="rId150"/>
    <p:sldId id="271" r:id="rId151"/>
    <p:sldId id="272" r:id="rId152"/>
    <p:sldId id="273" r:id="rId153"/>
    <p:sldId id="274" r:id="rId154"/>
    <p:sldId id="275" r:id="rId155"/>
    <p:sldId id="276" r:id="rId156"/>
    <p:sldId id="277" r:id="rId157"/>
    <p:sldId id="278" r:id="rId158"/>
    <p:sldId id="279" r:id="rId159"/>
    <p:sldId id="280" r:id="rId160"/>
    <p:sldId id="281" r:id="rId161"/>
    <p:sldId id="282" r:id="rId162"/>
    <p:sldId id="283" r:id="rId163"/>
    <p:sldId id="284" r:id="rId164"/>
    <p:sldId id="296" r:id="rId165"/>
    <p:sldId id="297" r:id="rId166"/>
    <p:sldId id="300" r:id="rId167"/>
    <p:sldId id="301" r:id="rId168"/>
    <p:sldId id="299" r:id="rId169"/>
    <p:sldId id="302" r:id="rId170"/>
    <p:sldId id="303" r:id="rId171"/>
    <p:sldId id="304" r:id="rId172"/>
    <p:sldId id="285" r:id="rId173"/>
    <p:sldId id="286" r:id="rId174"/>
    <p:sldId id="287" r:id="rId175"/>
    <p:sldId id="288" r:id="rId176"/>
    <p:sldId id="289" r:id="rId177"/>
    <p:sldId id="290" r:id="rId178"/>
    <p:sldId id="291" r:id="rId179"/>
    <p:sldId id="292" r:id="rId180"/>
    <p:sldId id="294" r:id="rId181"/>
    <p:sldId id="293" r:id="rId182"/>
    <p:sldId id="295" r:id="rId183"/>
    <p:sldId id="313" r:id="rId184"/>
    <p:sldId id="314" r:id="rId185"/>
    <p:sldId id="315" r:id="rId186"/>
    <p:sldId id="316" r:id="rId187"/>
    <p:sldId id="317" r:id="rId188"/>
    <p:sldId id="318" r:id="rId189"/>
    <p:sldId id="324" r:id="rId190"/>
    <p:sldId id="319" r:id="rId191"/>
    <p:sldId id="320" r:id="rId192"/>
    <p:sldId id="325" r:id="rId193"/>
    <p:sldId id="326" r:id="rId194"/>
    <p:sldId id="327" r:id="rId195"/>
    <p:sldId id="328" r:id="rId196"/>
    <p:sldId id="330" r:id="rId197"/>
    <p:sldId id="370" r:id="rId198"/>
    <p:sldId id="371" r:id="rId199"/>
    <p:sldId id="372" r:id="rId200"/>
    <p:sldId id="373" r:id="rId201"/>
    <p:sldId id="374" r:id="rId202"/>
    <p:sldId id="375" r:id="rId203"/>
    <p:sldId id="376" r:id="rId204"/>
    <p:sldId id="377" r:id="rId205"/>
    <p:sldId id="378" r:id="rId206"/>
    <p:sldId id="379" r:id="rId207"/>
    <p:sldId id="380" r:id="rId208"/>
    <p:sldId id="381" r:id="rId209"/>
    <p:sldId id="382" r:id="rId210"/>
    <p:sldId id="383" r:id="rId211"/>
    <p:sldId id="384" r:id="rId212"/>
    <p:sldId id="385" r:id="rId213"/>
    <p:sldId id="386" r:id="rId214"/>
    <p:sldId id="387" r:id="rId215"/>
    <p:sldId id="388" r:id="rId216"/>
    <p:sldId id="389" r:id="rId217"/>
    <p:sldId id="390" r:id="rId218"/>
    <p:sldId id="391" r:id="rId219"/>
    <p:sldId id="392" r:id="rId220"/>
    <p:sldId id="393" r:id="rId221"/>
    <p:sldId id="394" r:id="rId222"/>
    <p:sldId id="395" r:id="rId223"/>
    <p:sldId id="396" r:id="rId224"/>
    <p:sldId id="397" r:id="rId225"/>
    <p:sldId id="398" r:id="rId226"/>
    <p:sldId id="399" r:id="rId227"/>
    <p:sldId id="400" r:id="rId228"/>
    <p:sldId id="525" r:id="rId229"/>
    <p:sldId id="411" r:id="rId230"/>
    <p:sldId id="413" r:id="rId231"/>
    <p:sldId id="414" r:id="rId232"/>
    <p:sldId id="415" r:id="rId233"/>
    <p:sldId id="416" r:id="rId234"/>
    <p:sldId id="418" r:id="rId235"/>
    <p:sldId id="417" r:id="rId236"/>
    <p:sldId id="432" r:id="rId237"/>
    <p:sldId id="434" r:id="rId238"/>
    <p:sldId id="435" r:id="rId239"/>
    <p:sldId id="436" r:id="rId240"/>
    <p:sldId id="419" r:id="rId241"/>
    <p:sldId id="420" r:id="rId242"/>
    <p:sldId id="421" r:id="rId243"/>
    <p:sldId id="422" r:id="rId244"/>
    <p:sldId id="423" r:id="rId245"/>
    <p:sldId id="424" r:id="rId246"/>
    <p:sldId id="446" r:id="rId247"/>
    <p:sldId id="425" r:id="rId248"/>
    <p:sldId id="426" r:id="rId249"/>
    <p:sldId id="427" r:id="rId250"/>
    <p:sldId id="428" r:id="rId251"/>
    <p:sldId id="442" r:id="rId252"/>
    <p:sldId id="443" r:id="rId253"/>
    <p:sldId id="444" r:id="rId254"/>
    <p:sldId id="445" r:id="rId255"/>
    <p:sldId id="429" r:id="rId256"/>
    <p:sldId id="430" r:id="rId257"/>
    <p:sldId id="431" r:id="rId258"/>
    <p:sldId id="437" r:id="rId259"/>
    <p:sldId id="438" r:id="rId260"/>
    <p:sldId id="440" r:id="rId261"/>
    <p:sldId id="439" r:id="rId262"/>
    <p:sldId id="441" r:id="rId263"/>
    <p:sldId id="480" r:id="rId264"/>
    <p:sldId id="499" r:id="rId265"/>
    <p:sldId id="500" r:id="rId266"/>
    <p:sldId id="481" r:id="rId267"/>
    <p:sldId id="482" r:id="rId268"/>
    <p:sldId id="501" r:id="rId269"/>
    <p:sldId id="484" r:id="rId270"/>
    <p:sldId id="485" r:id="rId271"/>
    <p:sldId id="502" r:id="rId272"/>
    <p:sldId id="487" r:id="rId273"/>
    <p:sldId id="503" r:id="rId274"/>
    <p:sldId id="504" r:id="rId275"/>
    <p:sldId id="505" r:id="rId276"/>
    <p:sldId id="506" r:id="rId277"/>
    <p:sldId id="507" r:id="rId278"/>
    <p:sldId id="508" r:id="rId279"/>
    <p:sldId id="509" r:id="rId280"/>
    <p:sldId id="498" r:id="rId281"/>
    <p:sldId id="510" r:id="rId282"/>
    <p:sldId id="512" r:id="rId283"/>
    <p:sldId id="511" r:id="rId284"/>
    <p:sldId id="472" r:id="rId285"/>
    <p:sldId id="514" r:id="rId286"/>
    <p:sldId id="513" r:id="rId287"/>
    <p:sldId id="515" r:id="rId288"/>
    <p:sldId id="516" r:id="rId289"/>
    <p:sldId id="517" r:id="rId290"/>
    <p:sldId id="518" r:id="rId291"/>
    <p:sldId id="519" r:id="rId292"/>
    <p:sldId id="520" r:id="rId293"/>
    <p:sldId id="521" r:id="rId294"/>
    <p:sldId id="522" r:id="rId295"/>
    <p:sldId id="523" r:id="rId29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3300"/>
    <a:srgbClr val="808000"/>
    <a:srgbClr val="666633"/>
    <a:srgbClr val="FF5050"/>
    <a:srgbClr val="66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93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viewProps" Target="viewProps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theme" Target="theme/theme1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presProps" Target="presProps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401EDDC-7E3F-8C5B-929C-F05B7B89E0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06B5EA0-4F2E-7C9C-7422-15965F8AA67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4C0F01-2487-44A3-9C47-CE2AE0E7A605}" type="datetimeFigureOut">
              <a:rPr lang="pt-BR"/>
              <a:pPr>
                <a:defRPr/>
              </a:pPr>
              <a:t>15/06/2022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2B976899-50D1-79B4-7EBD-E9BA2D7A15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D5AD6AB0-5365-A595-6025-F9C451F9D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959246-D74F-0C0A-306A-9DC3D5559D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FE58E6-485C-1B50-A5C8-A35DDF5567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058B9F-02C4-4261-B16E-DD194D2242B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a Imagem do Diapositivo 1">
            <a:extLst>
              <a:ext uri="{FF2B5EF4-FFF2-40B4-BE49-F238E27FC236}">
                <a16:creationId xmlns:a16="http://schemas.microsoft.com/office/drawing/2014/main" id="{A6D6B11E-CD64-178E-0956-4044270F11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Posição de Notas 2">
            <a:extLst>
              <a:ext uri="{FF2B5EF4-FFF2-40B4-BE49-F238E27FC236}">
                <a16:creationId xmlns:a16="http://schemas.microsoft.com/office/drawing/2014/main" id="{8EBB84A5-AF12-2D22-FBF5-50397B3ED7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6148" name="Marcador de Posição do Número do Diapositivo 3">
            <a:extLst>
              <a:ext uri="{FF2B5EF4-FFF2-40B4-BE49-F238E27FC236}">
                <a16:creationId xmlns:a16="http://schemas.microsoft.com/office/drawing/2014/main" id="{A4798FA2-CB18-A97E-7163-D295936AB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507E48-EFDA-4518-A449-803CDCA6BB04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>
            <a:extLst>
              <a:ext uri="{FF2B5EF4-FFF2-40B4-BE49-F238E27FC236}">
                <a16:creationId xmlns:a16="http://schemas.microsoft.com/office/drawing/2014/main" id="{0FA46874-6635-AD92-94D3-AFD704E226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>
            <a:extLst>
              <a:ext uri="{FF2B5EF4-FFF2-40B4-BE49-F238E27FC236}">
                <a16:creationId xmlns:a16="http://schemas.microsoft.com/office/drawing/2014/main" id="{E8CB84E9-4592-03DB-1A76-2B0449AB67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46084" name="Espaço Reservado para Número de Slide 3">
            <a:extLst>
              <a:ext uri="{FF2B5EF4-FFF2-40B4-BE49-F238E27FC236}">
                <a16:creationId xmlns:a16="http://schemas.microsoft.com/office/drawing/2014/main" id="{347A26C2-38F6-D03F-254F-5E2EED5C46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5A2C58-6158-4555-9D6D-5062F85B6EC9}" type="slidenum">
              <a:rPr lang="pt-BR" altLang="pt-BR" smtClean="0"/>
              <a:pPr>
                <a:spcBef>
                  <a:spcPct val="0"/>
                </a:spcBef>
              </a:pPr>
              <a:t>31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Espaço Reservado para Imagem de Slide 1">
            <a:extLst>
              <a:ext uri="{FF2B5EF4-FFF2-40B4-BE49-F238E27FC236}">
                <a16:creationId xmlns:a16="http://schemas.microsoft.com/office/drawing/2014/main" id="{2C3F0A7E-27B8-A401-4508-95FA4B9C15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5459" name="Espaço Reservado para Anotações 2">
            <a:extLst>
              <a:ext uri="{FF2B5EF4-FFF2-40B4-BE49-F238E27FC236}">
                <a16:creationId xmlns:a16="http://schemas.microsoft.com/office/drawing/2014/main" id="{DA48DA36-2461-78C3-E79B-A5B58B4B84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75460" name="Espaço Reservado para Número de Slide 3">
            <a:extLst>
              <a:ext uri="{FF2B5EF4-FFF2-40B4-BE49-F238E27FC236}">
                <a16:creationId xmlns:a16="http://schemas.microsoft.com/office/drawing/2014/main" id="{EB2AA72A-412B-96C9-D1FA-DBD85B784E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1B4898-874F-4FEE-B4EE-5F077D2BC39D}" type="slidenum">
              <a:rPr lang="pt-BR" altLang="pt-BR" smtClean="0"/>
              <a:pPr>
                <a:spcBef>
                  <a:spcPct val="0"/>
                </a:spcBef>
              </a:pPr>
              <a:t>165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Espaço Reservado para Imagem de Slide 1">
            <a:extLst>
              <a:ext uri="{FF2B5EF4-FFF2-40B4-BE49-F238E27FC236}">
                <a16:creationId xmlns:a16="http://schemas.microsoft.com/office/drawing/2014/main" id="{0A417E37-7A5A-19D5-8048-0D1314D011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7507" name="Espaço Reservado para Anotações 2">
            <a:extLst>
              <a:ext uri="{FF2B5EF4-FFF2-40B4-BE49-F238E27FC236}">
                <a16:creationId xmlns:a16="http://schemas.microsoft.com/office/drawing/2014/main" id="{F87D9B4E-7FA5-2561-619C-839715B99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77508" name="Espaço Reservado para Número de Slide 3">
            <a:extLst>
              <a:ext uri="{FF2B5EF4-FFF2-40B4-BE49-F238E27FC236}">
                <a16:creationId xmlns:a16="http://schemas.microsoft.com/office/drawing/2014/main" id="{0BDBB94E-A244-5974-01F1-63DCD34517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BACCA4-2274-4851-8546-C79D0D49020C}" type="slidenum">
              <a:rPr lang="pt-BR" altLang="pt-BR" smtClean="0"/>
              <a:pPr>
                <a:spcBef>
                  <a:spcPct val="0"/>
                </a:spcBef>
              </a:pPr>
              <a:t>166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Espaço Reservado para Imagem de Slide 1">
            <a:extLst>
              <a:ext uri="{FF2B5EF4-FFF2-40B4-BE49-F238E27FC236}">
                <a16:creationId xmlns:a16="http://schemas.microsoft.com/office/drawing/2014/main" id="{820D3C6D-786B-8EE1-A58A-1CC65B712F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9555" name="Espaço Reservado para Anotações 2">
            <a:extLst>
              <a:ext uri="{FF2B5EF4-FFF2-40B4-BE49-F238E27FC236}">
                <a16:creationId xmlns:a16="http://schemas.microsoft.com/office/drawing/2014/main" id="{2A07E599-0785-5082-DD28-4B6DDEE49E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79556" name="Espaço Reservado para Número de Slide 3">
            <a:extLst>
              <a:ext uri="{FF2B5EF4-FFF2-40B4-BE49-F238E27FC236}">
                <a16:creationId xmlns:a16="http://schemas.microsoft.com/office/drawing/2014/main" id="{2E17BE9B-FE24-9BBF-C536-1B296CCAC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C750A8-3BE1-4E91-99AE-73FE56A97F30}" type="slidenum">
              <a:rPr lang="pt-BR" altLang="pt-BR" smtClean="0"/>
              <a:pPr>
                <a:spcBef>
                  <a:spcPct val="0"/>
                </a:spcBef>
              </a:pPr>
              <a:t>167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Espaço Reservado para Imagem de Slide 1">
            <a:extLst>
              <a:ext uri="{FF2B5EF4-FFF2-40B4-BE49-F238E27FC236}">
                <a16:creationId xmlns:a16="http://schemas.microsoft.com/office/drawing/2014/main" id="{023E7804-D52E-2B1E-B9A2-C00592B70A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1603" name="Espaço Reservado para Anotações 2">
            <a:extLst>
              <a:ext uri="{FF2B5EF4-FFF2-40B4-BE49-F238E27FC236}">
                <a16:creationId xmlns:a16="http://schemas.microsoft.com/office/drawing/2014/main" id="{8AE3729D-991C-53CD-EE77-2DC58E735B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81604" name="Espaço Reservado para Número de Slide 3">
            <a:extLst>
              <a:ext uri="{FF2B5EF4-FFF2-40B4-BE49-F238E27FC236}">
                <a16:creationId xmlns:a16="http://schemas.microsoft.com/office/drawing/2014/main" id="{3F216D10-6494-ED1C-438E-B83A8D4460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152916-01E9-4A10-B82F-4C99E1304E40}" type="slidenum">
              <a:rPr lang="pt-BR" altLang="pt-BR" smtClean="0"/>
              <a:pPr>
                <a:spcBef>
                  <a:spcPct val="0"/>
                </a:spcBef>
              </a:pPr>
              <a:t>168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Espaço Reservado para Imagem de Slide 1">
            <a:extLst>
              <a:ext uri="{FF2B5EF4-FFF2-40B4-BE49-F238E27FC236}">
                <a16:creationId xmlns:a16="http://schemas.microsoft.com/office/drawing/2014/main" id="{A710E0C9-FD8E-7E35-AFB2-A352B698B7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3651" name="Espaço Reservado para Anotações 2">
            <a:extLst>
              <a:ext uri="{FF2B5EF4-FFF2-40B4-BE49-F238E27FC236}">
                <a16:creationId xmlns:a16="http://schemas.microsoft.com/office/drawing/2014/main" id="{65AE6D9F-EABA-EF0E-50B0-E1DC770850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83652" name="Espaço Reservado para Número de Slide 3">
            <a:extLst>
              <a:ext uri="{FF2B5EF4-FFF2-40B4-BE49-F238E27FC236}">
                <a16:creationId xmlns:a16="http://schemas.microsoft.com/office/drawing/2014/main" id="{A8B3EEF4-4233-1C5B-F534-D758377948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BFA2C0-DFD8-47C0-9B42-9CA6BD656C95}" type="slidenum">
              <a:rPr lang="pt-BR" altLang="pt-BR" smtClean="0"/>
              <a:pPr>
                <a:spcBef>
                  <a:spcPct val="0"/>
                </a:spcBef>
              </a:pPr>
              <a:t>169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Espaço Reservado para Imagem de Slide 1">
            <a:extLst>
              <a:ext uri="{FF2B5EF4-FFF2-40B4-BE49-F238E27FC236}">
                <a16:creationId xmlns:a16="http://schemas.microsoft.com/office/drawing/2014/main" id="{4A75DD6B-6160-5588-37F4-E2B10926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5699" name="Espaço Reservado para Anotações 2">
            <a:extLst>
              <a:ext uri="{FF2B5EF4-FFF2-40B4-BE49-F238E27FC236}">
                <a16:creationId xmlns:a16="http://schemas.microsoft.com/office/drawing/2014/main" id="{38A5D98D-3BFD-455B-B9CD-98D243B729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85700" name="Espaço Reservado para Número de Slide 3">
            <a:extLst>
              <a:ext uri="{FF2B5EF4-FFF2-40B4-BE49-F238E27FC236}">
                <a16:creationId xmlns:a16="http://schemas.microsoft.com/office/drawing/2014/main" id="{DCF687C1-A307-7AB5-CA58-3F54BE722B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E3B506-E687-40CA-858D-F6775B6C7AB2}" type="slidenum">
              <a:rPr lang="pt-BR" altLang="pt-BR" smtClean="0"/>
              <a:pPr>
                <a:spcBef>
                  <a:spcPct val="0"/>
                </a:spcBef>
              </a:pPr>
              <a:t>170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Espaço Reservado para Imagem de Slide 1">
            <a:extLst>
              <a:ext uri="{FF2B5EF4-FFF2-40B4-BE49-F238E27FC236}">
                <a16:creationId xmlns:a16="http://schemas.microsoft.com/office/drawing/2014/main" id="{C4EBAC1D-9CCE-3C23-9FC8-2549471CD3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7747" name="Espaço Reservado para Anotações 2">
            <a:extLst>
              <a:ext uri="{FF2B5EF4-FFF2-40B4-BE49-F238E27FC236}">
                <a16:creationId xmlns:a16="http://schemas.microsoft.com/office/drawing/2014/main" id="{646DD616-C9E3-EC37-C812-5481C0EB28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87748" name="Espaço Reservado para Número de Slide 3">
            <a:extLst>
              <a:ext uri="{FF2B5EF4-FFF2-40B4-BE49-F238E27FC236}">
                <a16:creationId xmlns:a16="http://schemas.microsoft.com/office/drawing/2014/main" id="{AA6E106D-EFD7-2996-255F-AEC045D3A3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CD0EE9-15C7-4829-834B-4928B0248EEE}" type="slidenum">
              <a:rPr lang="pt-BR" altLang="pt-BR" smtClean="0"/>
              <a:pPr>
                <a:spcBef>
                  <a:spcPct val="0"/>
                </a:spcBef>
              </a:pPr>
              <a:t>171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Marcador de Posição da Imagem do Diapositivo 1">
            <a:extLst>
              <a:ext uri="{FF2B5EF4-FFF2-40B4-BE49-F238E27FC236}">
                <a16:creationId xmlns:a16="http://schemas.microsoft.com/office/drawing/2014/main" id="{F1765839-8DF3-A60B-BA9B-901D9F1E29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5" name="Marcador de Posição de Notas 2">
            <a:extLst>
              <a:ext uri="{FF2B5EF4-FFF2-40B4-BE49-F238E27FC236}">
                <a16:creationId xmlns:a16="http://schemas.microsoft.com/office/drawing/2014/main" id="{F4EFD523-9476-8EF4-6936-F55541003B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89796" name="Marcador de Posição do Número do Diapositivo 3">
            <a:extLst>
              <a:ext uri="{FF2B5EF4-FFF2-40B4-BE49-F238E27FC236}">
                <a16:creationId xmlns:a16="http://schemas.microsoft.com/office/drawing/2014/main" id="{762A5322-F922-E4C4-15C4-BF6158708D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A600D1-349C-4BCA-BB59-B64433C3A8FE}" type="slidenum">
              <a:rPr lang="pt-BR" altLang="pt-BR" smtClean="0"/>
              <a:pPr>
                <a:spcBef>
                  <a:spcPct val="0"/>
                </a:spcBef>
              </a:pPr>
              <a:t>172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Marcador de Posição da Imagem do Diapositivo 1">
            <a:extLst>
              <a:ext uri="{FF2B5EF4-FFF2-40B4-BE49-F238E27FC236}">
                <a16:creationId xmlns:a16="http://schemas.microsoft.com/office/drawing/2014/main" id="{EFF9F7A7-5070-343C-1CED-B77ACCB1E4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1843" name="Marcador de Posição de Notas 2">
            <a:extLst>
              <a:ext uri="{FF2B5EF4-FFF2-40B4-BE49-F238E27FC236}">
                <a16:creationId xmlns:a16="http://schemas.microsoft.com/office/drawing/2014/main" id="{BF4FF473-39C4-4B3E-6E66-5D3263DD5C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91844" name="Marcador de Posição do Número do Diapositivo 3">
            <a:extLst>
              <a:ext uri="{FF2B5EF4-FFF2-40B4-BE49-F238E27FC236}">
                <a16:creationId xmlns:a16="http://schemas.microsoft.com/office/drawing/2014/main" id="{91CC6118-AA80-32DF-D384-99DAE0DA4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D1A7D8-B981-4B30-BEC7-8230B02D82C5}" type="slidenum">
              <a:rPr lang="pt-BR" altLang="pt-BR" smtClean="0"/>
              <a:pPr>
                <a:spcBef>
                  <a:spcPct val="0"/>
                </a:spcBef>
              </a:pPr>
              <a:t>173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Marcador de Posição da Imagem do Diapositivo 1">
            <a:extLst>
              <a:ext uri="{FF2B5EF4-FFF2-40B4-BE49-F238E27FC236}">
                <a16:creationId xmlns:a16="http://schemas.microsoft.com/office/drawing/2014/main" id="{492A83E0-F69D-33FD-98B0-BB139FE1DF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3891" name="Marcador de Posição de Notas 2">
            <a:extLst>
              <a:ext uri="{FF2B5EF4-FFF2-40B4-BE49-F238E27FC236}">
                <a16:creationId xmlns:a16="http://schemas.microsoft.com/office/drawing/2014/main" id="{5DC56032-991C-FF65-A9B6-0DC2069225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93892" name="Marcador de Posição do Número do Diapositivo 3">
            <a:extLst>
              <a:ext uri="{FF2B5EF4-FFF2-40B4-BE49-F238E27FC236}">
                <a16:creationId xmlns:a16="http://schemas.microsoft.com/office/drawing/2014/main" id="{C0B8D05F-92C7-13EB-3D86-8868F6B21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CF00EF-9D04-47E3-AEF7-4FB114EF2ACE}" type="slidenum">
              <a:rPr lang="pt-BR" altLang="pt-BR" smtClean="0"/>
              <a:pPr>
                <a:spcBef>
                  <a:spcPct val="0"/>
                </a:spcBef>
              </a:pPr>
              <a:t>174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>
            <a:extLst>
              <a:ext uri="{FF2B5EF4-FFF2-40B4-BE49-F238E27FC236}">
                <a16:creationId xmlns:a16="http://schemas.microsoft.com/office/drawing/2014/main" id="{ADB153C1-1A99-C11D-B7AE-401579536C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>
            <a:extLst>
              <a:ext uri="{FF2B5EF4-FFF2-40B4-BE49-F238E27FC236}">
                <a16:creationId xmlns:a16="http://schemas.microsoft.com/office/drawing/2014/main" id="{A743E390-9A48-FBA2-E59E-C3CBFCC3EB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48132" name="Espaço Reservado para Número de Slide 3">
            <a:extLst>
              <a:ext uri="{FF2B5EF4-FFF2-40B4-BE49-F238E27FC236}">
                <a16:creationId xmlns:a16="http://schemas.microsoft.com/office/drawing/2014/main" id="{9DFB067A-C191-7F7A-9658-4CE2601F2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A013E0-EBA1-4D40-9FA7-B8333ED4EE83}" type="slidenum">
              <a:rPr lang="pt-BR" altLang="pt-BR" smtClean="0"/>
              <a:pPr>
                <a:spcBef>
                  <a:spcPct val="0"/>
                </a:spcBef>
              </a:pPr>
              <a:t>32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Espaço Reservado para Imagem de Slide 1">
            <a:extLst>
              <a:ext uri="{FF2B5EF4-FFF2-40B4-BE49-F238E27FC236}">
                <a16:creationId xmlns:a16="http://schemas.microsoft.com/office/drawing/2014/main" id="{3C8FDAC1-9A33-2CC6-7A65-410BA8ED5E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5939" name="Espaço Reservado para Anotações 2">
            <a:extLst>
              <a:ext uri="{FF2B5EF4-FFF2-40B4-BE49-F238E27FC236}">
                <a16:creationId xmlns:a16="http://schemas.microsoft.com/office/drawing/2014/main" id="{A4D26FE4-4AE7-3196-675E-158470F17B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95940" name="Espaço Reservado para Número de Slide 3">
            <a:extLst>
              <a:ext uri="{FF2B5EF4-FFF2-40B4-BE49-F238E27FC236}">
                <a16:creationId xmlns:a16="http://schemas.microsoft.com/office/drawing/2014/main" id="{12E66EBD-232F-BDC2-3425-E785EF1585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A6979F-1EE0-4E18-92A4-A36BF240E5FE}" type="slidenum">
              <a:rPr lang="pt-BR" altLang="pt-BR" smtClean="0"/>
              <a:pPr>
                <a:spcBef>
                  <a:spcPct val="0"/>
                </a:spcBef>
              </a:pPr>
              <a:t>175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Marcador de Posição da Imagem do Diapositivo 1">
            <a:extLst>
              <a:ext uri="{FF2B5EF4-FFF2-40B4-BE49-F238E27FC236}">
                <a16:creationId xmlns:a16="http://schemas.microsoft.com/office/drawing/2014/main" id="{7DCBD537-8FD0-4C66-5BC5-77A46FF040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987" name="Marcador de Posição de Notas 2">
            <a:extLst>
              <a:ext uri="{FF2B5EF4-FFF2-40B4-BE49-F238E27FC236}">
                <a16:creationId xmlns:a16="http://schemas.microsoft.com/office/drawing/2014/main" id="{E99B69F9-28A4-50E2-8ABB-760DD2D9D1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97988" name="Marcador de Posição do Número do Diapositivo 3">
            <a:extLst>
              <a:ext uri="{FF2B5EF4-FFF2-40B4-BE49-F238E27FC236}">
                <a16:creationId xmlns:a16="http://schemas.microsoft.com/office/drawing/2014/main" id="{81694EB4-35D0-61A0-1ED1-FB8EF281A2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73BABA-AEC1-4471-B0A1-3B1B9EA427AF}" type="slidenum">
              <a:rPr lang="pt-BR" altLang="pt-BR" smtClean="0"/>
              <a:pPr>
                <a:spcBef>
                  <a:spcPct val="0"/>
                </a:spcBef>
              </a:pPr>
              <a:t>176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Espaço Reservado para Imagem de Slide 1">
            <a:extLst>
              <a:ext uri="{FF2B5EF4-FFF2-40B4-BE49-F238E27FC236}">
                <a16:creationId xmlns:a16="http://schemas.microsoft.com/office/drawing/2014/main" id="{A362099F-1D9F-9620-6E3F-9E37239BBF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0035" name="Espaço Reservado para Anotações 2">
            <a:extLst>
              <a:ext uri="{FF2B5EF4-FFF2-40B4-BE49-F238E27FC236}">
                <a16:creationId xmlns:a16="http://schemas.microsoft.com/office/drawing/2014/main" id="{BC30FBE8-5ED9-9C02-BFF9-F5C1EF2742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00036" name="Espaço Reservado para Número de Slide 3">
            <a:extLst>
              <a:ext uri="{FF2B5EF4-FFF2-40B4-BE49-F238E27FC236}">
                <a16:creationId xmlns:a16="http://schemas.microsoft.com/office/drawing/2014/main" id="{8A6B40B8-15B0-8D33-C2B1-673F3AD85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245A0B-2E34-41C6-AD43-B938E025769F}" type="slidenum">
              <a:rPr lang="pt-BR" altLang="pt-BR" smtClean="0"/>
              <a:pPr>
                <a:spcBef>
                  <a:spcPct val="0"/>
                </a:spcBef>
              </a:pPr>
              <a:t>177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Espaço Reservado para Imagem de Slide 1">
            <a:extLst>
              <a:ext uri="{FF2B5EF4-FFF2-40B4-BE49-F238E27FC236}">
                <a16:creationId xmlns:a16="http://schemas.microsoft.com/office/drawing/2014/main" id="{D38245C5-DD7D-5DE5-0447-A9DB18DDE2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2083" name="Espaço Reservado para Anotações 2">
            <a:extLst>
              <a:ext uri="{FF2B5EF4-FFF2-40B4-BE49-F238E27FC236}">
                <a16:creationId xmlns:a16="http://schemas.microsoft.com/office/drawing/2014/main" id="{705D3888-F704-368A-7440-6A3EFDA6F2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02084" name="Espaço Reservado para Número de Slide 3">
            <a:extLst>
              <a:ext uri="{FF2B5EF4-FFF2-40B4-BE49-F238E27FC236}">
                <a16:creationId xmlns:a16="http://schemas.microsoft.com/office/drawing/2014/main" id="{5AC21165-4C9F-B8F7-0F11-97427AF5E8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76012B-F174-4953-9FF2-425A4FE661C6}" type="slidenum">
              <a:rPr lang="pt-BR" altLang="pt-BR" smtClean="0"/>
              <a:pPr>
                <a:spcBef>
                  <a:spcPct val="0"/>
                </a:spcBef>
              </a:pPr>
              <a:t>178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Espaço Reservado para Imagem de Slide 1">
            <a:extLst>
              <a:ext uri="{FF2B5EF4-FFF2-40B4-BE49-F238E27FC236}">
                <a16:creationId xmlns:a16="http://schemas.microsoft.com/office/drawing/2014/main" id="{90ED9B0A-F510-14D9-EF3A-2831ACEE57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4131" name="Espaço Reservado para Anotações 2">
            <a:extLst>
              <a:ext uri="{FF2B5EF4-FFF2-40B4-BE49-F238E27FC236}">
                <a16:creationId xmlns:a16="http://schemas.microsoft.com/office/drawing/2014/main" id="{FFAB0C39-044E-2A69-A82C-2AC1561C4E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04132" name="Espaço Reservado para Número de Slide 3">
            <a:extLst>
              <a:ext uri="{FF2B5EF4-FFF2-40B4-BE49-F238E27FC236}">
                <a16:creationId xmlns:a16="http://schemas.microsoft.com/office/drawing/2014/main" id="{63EB488A-957C-27C4-524D-A64C56918A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B6ACF4-1E19-473E-8496-1653CA596BAA}" type="slidenum">
              <a:rPr lang="pt-BR" altLang="pt-BR" smtClean="0"/>
              <a:pPr>
                <a:spcBef>
                  <a:spcPct val="0"/>
                </a:spcBef>
              </a:pPr>
              <a:t>179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Espaço Reservado para Imagem de Slide 1">
            <a:extLst>
              <a:ext uri="{FF2B5EF4-FFF2-40B4-BE49-F238E27FC236}">
                <a16:creationId xmlns:a16="http://schemas.microsoft.com/office/drawing/2014/main" id="{FC8A5C71-A4E2-8368-B717-05EEFB3BDC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6179" name="Espaço Reservado para Anotações 2">
            <a:extLst>
              <a:ext uri="{FF2B5EF4-FFF2-40B4-BE49-F238E27FC236}">
                <a16:creationId xmlns:a16="http://schemas.microsoft.com/office/drawing/2014/main" id="{620ABB5C-3C29-1ED4-4CFF-47ECDBD79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06180" name="Espaço Reservado para Número de Slide 3">
            <a:extLst>
              <a:ext uri="{FF2B5EF4-FFF2-40B4-BE49-F238E27FC236}">
                <a16:creationId xmlns:a16="http://schemas.microsoft.com/office/drawing/2014/main" id="{44CA8413-3FA9-1DB7-2218-2042914A9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C1999B-44AF-4FD4-BE57-0BB1B03CF1FB}" type="slidenum">
              <a:rPr lang="pt-BR" altLang="pt-BR" smtClean="0"/>
              <a:pPr>
                <a:spcBef>
                  <a:spcPct val="0"/>
                </a:spcBef>
              </a:pPr>
              <a:t>180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Espaço Reservado para Imagem de Slide 1">
            <a:extLst>
              <a:ext uri="{FF2B5EF4-FFF2-40B4-BE49-F238E27FC236}">
                <a16:creationId xmlns:a16="http://schemas.microsoft.com/office/drawing/2014/main" id="{A9110C39-A6DC-476F-4D6B-A0648C2C9D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8227" name="Espaço Reservado para Anotações 2">
            <a:extLst>
              <a:ext uri="{FF2B5EF4-FFF2-40B4-BE49-F238E27FC236}">
                <a16:creationId xmlns:a16="http://schemas.microsoft.com/office/drawing/2014/main" id="{98C6A2EF-C0CB-25E9-06F6-FCD04E1B64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08228" name="Espaço Reservado para Número de Slide 3">
            <a:extLst>
              <a:ext uri="{FF2B5EF4-FFF2-40B4-BE49-F238E27FC236}">
                <a16:creationId xmlns:a16="http://schemas.microsoft.com/office/drawing/2014/main" id="{3C6FC210-2AB2-136B-07B1-B1B45B7D4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0F92F7-3FA4-4B79-BB2C-37D1105914A6}" type="slidenum">
              <a:rPr lang="pt-BR" altLang="pt-BR" smtClean="0"/>
              <a:pPr>
                <a:spcBef>
                  <a:spcPct val="0"/>
                </a:spcBef>
              </a:pPr>
              <a:t>181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Espaço Reservado para Imagem de Slide 1">
            <a:extLst>
              <a:ext uri="{FF2B5EF4-FFF2-40B4-BE49-F238E27FC236}">
                <a16:creationId xmlns:a16="http://schemas.microsoft.com/office/drawing/2014/main" id="{66FA482C-33AE-DB60-D3AC-F420263FB2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0275" name="Espaço Reservado para Anotações 2">
            <a:extLst>
              <a:ext uri="{FF2B5EF4-FFF2-40B4-BE49-F238E27FC236}">
                <a16:creationId xmlns:a16="http://schemas.microsoft.com/office/drawing/2014/main" id="{E2D098D2-98D5-BFED-1610-F5C283B214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10276" name="Espaço Reservado para Número de Slide 3">
            <a:extLst>
              <a:ext uri="{FF2B5EF4-FFF2-40B4-BE49-F238E27FC236}">
                <a16:creationId xmlns:a16="http://schemas.microsoft.com/office/drawing/2014/main" id="{AF4F6CDF-AABA-D50F-9F57-43D72EA30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98DFC4-2D51-4623-BB15-6C88C0511409}" type="slidenum">
              <a:rPr lang="pt-BR" altLang="pt-BR" smtClean="0"/>
              <a:pPr>
                <a:spcBef>
                  <a:spcPct val="0"/>
                </a:spcBef>
              </a:pPr>
              <a:t>182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Marcador de Posição da Imagem do Diapositivo 1">
            <a:extLst>
              <a:ext uri="{FF2B5EF4-FFF2-40B4-BE49-F238E27FC236}">
                <a16:creationId xmlns:a16="http://schemas.microsoft.com/office/drawing/2014/main" id="{1D9BB702-B121-9FCB-72B0-389BC16726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2323" name="Marcador de Posição de Notas 2">
            <a:extLst>
              <a:ext uri="{FF2B5EF4-FFF2-40B4-BE49-F238E27FC236}">
                <a16:creationId xmlns:a16="http://schemas.microsoft.com/office/drawing/2014/main" id="{EC2F2FBF-B5FB-8D27-DC54-103DC8C86D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312324" name="Marcador de Posição do Número do Diapositivo 3">
            <a:extLst>
              <a:ext uri="{FF2B5EF4-FFF2-40B4-BE49-F238E27FC236}">
                <a16:creationId xmlns:a16="http://schemas.microsoft.com/office/drawing/2014/main" id="{A9E5F5FF-D959-29AE-BE02-311268E32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7E168E-F48D-493E-A8F5-D6EA5E36E281}" type="slidenum">
              <a:rPr lang="pt-BR" altLang="pt-BR" smtClean="0"/>
              <a:pPr>
                <a:spcBef>
                  <a:spcPct val="0"/>
                </a:spcBef>
              </a:pPr>
              <a:t>183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Marcador de Posição da Imagem do Diapositivo 1">
            <a:extLst>
              <a:ext uri="{FF2B5EF4-FFF2-40B4-BE49-F238E27FC236}">
                <a16:creationId xmlns:a16="http://schemas.microsoft.com/office/drawing/2014/main" id="{4588CA19-5286-B321-4C07-780E164B8A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4371" name="Marcador de Posição de Notas 2">
            <a:extLst>
              <a:ext uri="{FF2B5EF4-FFF2-40B4-BE49-F238E27FC236}">
                <a16:creationId xmlns:a16="http://schemas.microsoft.com/office/drawing/2014/main" id="{3E67B12B-5934-9C6A-FF64-128A6F1CE8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314372" name="Marcador de Posição do Número do Diapositivo 3">
            <a:extLst>
              <a:ext uri="{FF2B5EF4-FFF2-40B4-BE49-F238E27FC236}">
                <a16:creationId xmlns:a16="http://schemas.microsoft.com/office/drawing/2014/main" id="{3F5F8CBF-B57C-3F5C-442C-30E407009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92964C-117C-4BB1-B0BD-4905B56E31BC}" type="slidenum">
              <a:rPr lang="pt-BR" altLang="pt-BR" smtClean="0"/>
              <a:pPr>
                <a:spcBef>
                  <a:spcPct val="0"/>
                </a:spcBef>
              </a:pPr>
              <a:t>184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>
            <a:extLst>
              <a:ext uri="{FF2B5EF4-FFF2-40B4-BE49-F238E27FC236}">
                <a16:creationId xmlns:a16="http://schemas.microsoft.com/office/drawing/2014/main" id="{2D130EDA-D480-EBC6-5141-90DE9B76D9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>
            <a:extLst>
              <a:ext uri="{FF2B5EF4-FFF2-40B4-BE49-F238E27FC236}">
                <a16:creationId xmlns:a16="http://schemas.microsoft.com/office/drawing/2014/main" id="{1BC3E5B1-CDE2-009A-1006-73C6F2366A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50180" name="Espaço Reservado para Número de Slide 3">
            <a:extLst>
              <a:ext uri="{FF2B5EF4-FFF2-40B4-BE49-F238E27FC236}">
                <a16:creationId xmlns:a16="http://schemas.microsoft.com/office/drawing/2014/main" id="{D07D1785-E593-F626-C791-9B05F091D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562FE4-346C-49B8-B08F-0B31198104ED}" type="slidenum">
              <a:rPr lang="pt-BR" altLang="pt-BR" smtClean="0"/>
              <a:pPr>
                <a:spcBef>
                  <a:spcPct val="0"/>
                </a:spcBef>
              </a:pPr>
              <a:t>33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Marcador de Posição da Imagem do Diapositivo 1">
            <a:extLst>
              <a:ext uri="{FF2B5EF4-FFF2-40B4-BE49-F238E27FC236}">
                <a16:creationId xmlns:a16="http://schemas.microsoft.com/office/drawing/2014/main" id="{4E383D0C-45F0-F8D1-F0EF-412E1A3D31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Marcador de Posição de Notas 2">
            <a:extLst>
              <a:ext uri="{FF2B5EF4-FFF2-40B4-BE49-F238E27FC236}">
                <a16:creationId xmlns:a16="http://schemas.microsoft.com/office/drawing/2014/main" id="{1735A6B3-95E7-AAD7-0307-5EAA52920E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316420" name="Marcador de Posição do Número do Diapositivo 3">
            <a:extLst>
              <a:ext uri="{FF2B5EF4-FFF2-40B4-BE49-F238E27FC236}">
                <a16:creationId xmlns:a16="http://schemas.microsoft.com/office/drawing/2014/main" id="{4BCF3B67-36CF-B19B-2AD8-81167C5B8A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6E5472-7AD7-45B4-8CA5-D15B6397C812}" type="slidenum">
              <a:rPr lang="pt-BR" altLang="pt-BR" smtClean="0"/>
              <a:pPr>
                <a:spcBef>
                  <a:spcPct val="0"/>
                </a:spcBef>
              </a:pPr>
              <a:t>185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Espaço Reservado para Imagem de Slide 1">
            <a:extLst>
              <a:ext uri="{FF2B5EF4-FFF2-40B4-BE49-F238E27FC236}">
                <a16:creationId xmlns:a16="http://schemas.microsoft.com/office/drawing/2014/main" id="{1A9C4993-0CB1-39CF-6CAA-09546FF25B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8467" name="Espaço Reservado para Anotações 2">
            <a:extLst>
              <a:ext uri="{FF2B5EF4-FFF2-40B4-BE49-F238E27FC236}">
                <a16:creationId xmlns:a16="http://schemas.microsoft.com/office/drawing/2014/main" id="{A55E1C2B-30AA-59A8-C8C1-9A3328D538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18468" name="Espaço Reservado para Número de Slide 3">
            <a:extLst>
              <a:ext uri="{FF2B5EF4-FFF2-40B4-BE49-F238E27FC236}">
                <a16:creationId xmlns:a16="http://schemas.microsoft.com/office/drawing/2014/main" id="{09E5E544-C9F7-0F6E-A0F7-3A0B58A83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487B70-8713-44A8-986E-84C1C17F8648}" type="slidenum">
              <a:rPr lang="pt-BR" altLang="pt-BR" smtClean="0"/>
              <a:pPr>
                <a:spcBef>
                  <a:spcPct val="0"/>
                </a:spcBef>
              </a:pPr>
              <a:t>186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Marcador de Posição da Imagem do Diapositivo 1">
            <a:extLst>
              <a:ext uri="{FF2B5EF4-FFF2-40B4-BE49-F238E27FC236}">
                <a16:creationId xmlns:a16="http://schemas.microsoft.com/office/drawing/2014/main" id="{DEC7D5D1-48DF-3FB6-C439-D8B19ECAC6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0515" name="Marcador de Posição de Notas 2">
            <a:extLst>
              <a:ext uri="{FF2B5EF4-FFF2-40B4-BE49-F238E27FC236}">
                <a16:creationId xmlns:a16="http://schemas.microsoft.com/office/drawing/2014/main" id="{648463C4-C1E0-1AEF-CBC7-6AB4D4C3DD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320516" name="Marcador de Posição do Número do Diapositivo 3">
            <a:extLst>
              <a:ext uri="{FF2B5EF4-FFF2-40B4-BE49-F238E27FC236}">
                <a16:creationId xmlns:a16="http://schemas.microsoft.com/office/drawing/2014/main" id="{A787BAFB-8599-6D0B-03C3-81DBA63404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966ADB-3BAA-4348-89BB-1A298A583CCA}" type="slidenum">
              <a:rPr lang="pt-BR" altLang="pt-BR" smtClean="0"/>
              <a:pPr>
                <a:spcBef>
                  <a:spcPct val="0"/>
                </a:spcBef>
              </a:pPr>
              <a:t>187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Espaço Reservado para Imagem de Slide 1">
            <a:extLst>
              <a:ext uri="{FF2B5EF4-FFF2-40B4-BE49-F238E27FC236}">
                <a16:creationId xmlns:a16="http://schemas.microsoft.com/office/drawing/2014/main" id="{D70BDB3A-D4C5-24A3-8E8D-08760169C9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2563" name="Espaço Reservado para Anotações 2">
            <a:extLst>
              <a:ext uri="{FF2B5EF4-FFF2-40B4-BE49-F238E27FC236}">
                <a16:creationId xmlns:a16="http://schemas.microsoft.com/office/drawing/2014/main" id="{61795362-B9EA-C817-D999-304D7EBAE0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22564" name="Espaço Reservado para Número de Slide 3">
            <a:extLst>
              <a:ext uri="{FF2B5EF4-FFF2-40B4-BE49-F238E27FC236}">
                <a16:creationId xmlns:a16="http://schemas.microsoft.com/office/drawing/2014/main" id="{D1E91114-D365-C900-FD39-452BC39367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F5A6D3-F5A7-400C-83BE-48F08F358F0C}" type="slidenum">
              <a:rPr lang="pt-BR" altLang="pt-BR" smtClean="0"/>
              <a:pPr>
                <a:spcBef>
                  <a:spcPct val="0"/>
                </a:spcBef>
              </a:pPr>
              <a:t>188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Espaço Reservado para Imagem de Slide 1">
            <a:extLst>
              <a:ext uri="{FF2B5EF4-FFF2-40B4-BE49-F238E27FC236}">
                <a16:creationId xmlns:a16="http://schemas.microsoft.com/office/drawing/2014/main" id="{2320DC5D-840C-AE52-3F90-50B4DD2866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4611" name="Espaço Reservado para Anotações 2">
            <a:extLst>
              <a:ext uri="{FF2B5EF4-FFF2-40B4-BE49-F238E27FC236}">
                <a16:creationId xmlns:a16="http://schemas.microsoft.com/office/drawing/2014/main" id="{08958670-E7F0-3800-7803-E244D4F7FA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24612" name="Espaço Reservado para Número de Slide 3">
            <a:extLst>
              <a:ext uri="{FF2B5EF4-FFF2-40B4-BE49-F238E27FC236}">
                <a16:creationId xmlns:a16="http://schemas.microsoft.com/office/drawing/2014/main" id="{FAA3C16B-42B3-EFA3-8ABC-C62E8C1B7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D0FC4F-2DE5-442C-8BEF-2BE0A3DD5FA0}" type="slidenum">
              <a:rPr lang="pt-BR" altLang="pt-BR" smtClean="0"/>
              <a:pPr>
                <a:spcBef>
                  <a:spcPct val="0"/>
                </a:spcBef>
              </a:pPr>
              <a:t>189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Espaço Reservado para Imagem de Slide 1">
            <a:extLst>
              <a:ext uri="{FF2B5EF4-FFF2-40B4-BE49-F238E27FC236}">
                <a16:creationId xmlns:a16="http://schemas.microsoft.com/office/drawing/2014/main" id="{9ADF2EFE-1CB4-5518-C496-4ECD60F11B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6659" name="Espaço Reservado para Anotações 2">
            <a:extLst>
              <a:ext uri="{FF2B5EF4-FFF2-40B4-BE49-F238E27FC236}">
                <a16:creationId xmlns:a16="http://schemas.microsoft.com/office/drawing/2014/main" id="{F2D35716-4827-DD4A-D8A3-6145B815BD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26660" name="Espaço Reservado para Número de Slide 3">
            <a:extLst>
              <a:ext uri="{FF2B5EF4-FFF2-40B4-BE49-F238E27FC236}">
                <a16:creationId xmlns:a16="http://schemas.microsoft.com/office/drawing/2014/main" id="{7E99F5ED-C97C-7D72-F331-5763C7616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096529-5B27-4262-84AD-2FC6E2DC8833}" type="slidenum">
              <a:rPr lang="pt-BR" altLang="pt-BR" smtClean="0"/>
              <a:pPr>
                <a:spcBef>
                  <a:spcPct val="0"/>
                </a:spcBef>
              </a:pPr>
              <a:t>190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Espaço Reservado para Imagem de Slide 1">
            <a:extLst>
              <a:ext uri="{FF2B5EF4-FFF2-40B4-BE49-F238E27FC236}">
                <a16:creationId xmlns:a16="http://schemas.microsoft.com/office/drawing/2014/main" id="{7C360DC8-E4FB-6EC8-123C-9E1CCAC1FB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8707" name="Espaço Reservado para Anotações 2">
            <a:extLst>
              <a:ext uri="{FF2B5EF4-FFF2-40B4-BE49-F238E27FC236}">
                <a16:creationId xmlns:a16="http://schemas.microsoft.com/office/drawing/2014/main" id="{B783D44E-2CA7-319B-7BCE-ED579A33F1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28708" name="Espaço Reservado para Número de Slide 3">
            <a:extLst>
              <a:ext uri="{FF2B5EF4-FFF2-40B4-BE49-F238E27FC236}">
                <a16:creationId xmlns:a16="http://schemas.microsoft.com/office/drawing/2014/main" id="{4B55C789-F0F9-CECA-27B8-C79A92CA6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A5C002-CFC0-4660-BC1A-E3B8DC7C451B}" type="slidenum">
              <a:rPr lang="pt-BR" altLang="pt-BR" smtClean="0"/>
              <a:pPr>
                <a:spcBef>
                  <a:spcPct val="0"/>
                </a:spcBef>
              </a:pPr>
              <a:t>191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Espaço Reservado para Imagem de Slide 1">
            <a:extLst>
              <a:ext uri="{FF2B5EF4-FFF2-40B4-BE49-F238E27FC236}">
                <a16:creationId xmlns:a16="http://schemas.microsoft.com/office/drawing/2014/main" id="{85E8B973-5D91-4764-4B6D-31BC325E76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0755" name="Espaço Reservado para Anotações 2">
            <a:extLst>
              <a:ext uri="{FF2B5EF4-FFF2-40B4-BE49-F238E27FC236}">
                <a16:creationId xmlns:a16="http://schemas.microsoft.com/office/drawing/2014/main" id="{11B2FA5F-F134-25E3-0429-00ECCAAFE0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30756" name="Espaço Reservado para Número de Slide 3">
            <a:extLst>
              <a:ext uri="{FF2B5EF4-FFF2-40B4-BE49-F238E27FC236}">
                <a16:creationId xmlns:a16="http://schemas.microsoft.com/office/drawing/2014/main" id="{CF01C7AA-B28E-D41F-1892-2F0C2D8338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08DF2-2A53-4D88-ABC7-6740885E16DD}" type="slidenum">
              <a:rPr lang="pt-BR" altLang="pt-BR" smtClean="0"/>
              <a:pPr>
                <a:spcBef>
                  <a:spcPct val="0"/>
                </a:spcBef>
              </a:pPr>
              <a:t>192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Espaço Reservado para Imagem de Slide 1">
            <a:extLst>
              <a:ext uri="{FF2B5EF4-FFF2-40B4-BE49-F238E27FC236}">
                <a16:creationId xmlns:a16="http://schemas.microsoft.com/office/drawing/2014/main" id="{EE3C0DCB-5880-C237-8A3A-20197404B8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2803" name="Espaço Reservado para Anotações 2">
            <a:extLst>
              <a:ext uri="{FF2B5EF4-FFF2-40B4-BE49-F238E27FC236}">
                <a16:creationId xmlns:a16="http://schemas.microsoft.com/office/drawing/2014/main" id="{D5483AB5-6276-73A2-334A-501751771E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32804" name="Espaço Reservado para Número de Slide 3">
            <a:extLst>
              <a:ext uri="{FF2B5EF4-FFF2-40B4-BE49-F238E27FC236}">
                <a16:creationId xmlns:a16="http://schemas.microsoft.com/office/drawing/2014/main" id="{26AE2F6F-B575-80AE-6F94-739ECA516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227183-FB2F-4652-B2E9-530B50E09DF9}" type="slidenum">
              <a:rPr lang="pt-BR" altLang="pt-BR" smtClean="0"/>
              <a:pPr>
                <a:spcBef>
                  <a:spcPct val="0"/>
                </a:spcBef>
              </a:pPr>
              <a:t>193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Espaço Reservado para Imagem de Slide 1">
            <a:extLst>
              <a:ext uri="{FF2B5EF4-FFF2-40B4-BE49-F238E27FC236}">
                <a16:creationId xmlns:a16="http://schemas.microsoft.com/office/drawing/2014/main" id="{D5465EEF-1719-E11E-6FAB-0BA19323DA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4851" name="Espaço Reservado para Anotações 2">
            <a:extLst>
              <a:ext uri="{FF2B5EF4-FFF2-40B4-BE49-F238E27FC236}">
                <a16:creationId xmlns:a16="http://schemas.microsoft.com/office/drawing/2014/main" id="{C150D1E9-60ED-F687-ACE0-0DC2431619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34852" name="Espaço Reservado para Número de Slide 3">
            <a:extLst>
              <a:ext uri="{FF2B5EF4-FFF2-40B4-BE49-F238E27FC236}">
                <a16:creationId xmlns:a16="http://schemas.microsoft.com/office/drawing/2014/main" id="{44C64901-5186-7D0F-FEAB-FFB5126E81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87E589-AD20-4EE3-A32D-68C991D4AD70}" type="slidenum">
              <a:rPr lang="pt-BR" altLang="pt-BR" smtClean="0"/>
              <a:pPr>
                <a:spcBef>
                  <a:spcPct val="0"/>
                </a:spcBef>
              </a:pPr>
              <a:t>194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>
            <a:extLst>
              <a:ext uri="{FF2B5EF4-FFF2-40B4-BE49-F238E27FC236}">
                <a16:creationId xmlns:a16="http://schemas.microsoft.com/office/drawing/2014/main" id="{0C29FCF7-EFFE-C9DD-7274-28317C7DA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>
            <a:extLst>
              <a:ext uri="{FF2B5EF4-FFF2-40B4-BE49-F238E27FC236}">
                <a16:creationId xmlns:a16="http://schemas.microsoft.com/office/drawing/2014/main" id="{86118838-5231-E191-F901-2865B0D24C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52228" name="Espaço Reservado para Número de Slide 3">
            <a:extLst>
              <a:ext uri="{FF2B5EF4-FFF2-40B4-BE49-F238E27FC236}">
                <a16:creationId xmlns:a16="http://schemas.microsoft.com/office/drawing/2014/main" id="{CD52D22F-8F24-2FC0-21B0-BA04643AF7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AD2956-9864-4A51-ABDF-DC0B5ADB2DBD}" type="slidenum">
              <a:rPr lang="pt-BR" altLang="pt-BR" smtClean="0"/>
              <a:pPr>
                <a:spcBef>
                  <a:spcPct val="0"/>
                </a:spcBef>
              </a:pPr>
              <a:t>34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Espaço Reservado para Imagem de Slide 1">
            <a:extLst>
              <a:ext uri="{FF2B5EF4-FFF2-40B4-BE49-F238E27FC236}">
                <a16:creationId xmlns:a16="http://schemas.microsoft.com/office/drawing/2014/main" id="{7964388D-94E2-39F8-AF31-69D9B9C940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6899" name="Espaço Reservado para Anotações 2">
            <a:extLst>
              <a:ext uri="{FF2B5EF4-FFF2-40B4-BE49-F238E27FC236}">
                <a16:creationId xmlns:a16="http://schemas.microsoft.com/office/drawing/2014/main" id="{42B89475-39D4-3E88-3FE5-F8DABE1DCD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36900" name="Espaço Reservado para Número de Slide 3">
            <a:extLst>
              <a:ext uri="{FF2B5EF4-FFF2-40B4-BE49-F238E27FC236}">
                <a16:creationId xmlns:a16="http://schemas.microsoft.com/office/drawing/2014/main" id="{89A9B055-302F-E11C-775D-6662D5E2D8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6F114E-8AD8-4C15-B4C6-F10C684D4905}" type="slidenum">
              <a:rPr lang="pt-BR" altLang="pt-BR" smtClean="0"/>
              <a:pPr>
                <a:spcBef>
                  <a:spcPct val="0"/>
                </a:spcBef>
              </a:pPr>
              <a:t>195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Espaço Reservado para Imagem de Slide 1">
            <a:extLst>
              <a:ext uri="{FF2B5EF4-FFF2-40B4-BE49-F238E27FC236}">
                <a16:creationId xmlns:a16="http://schemas.microsoft.com/office/drawing/2014/main" id="{074B7747-1FB9-2CFD-0DA3-8E9BEDD048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8947" name="Espaço Reservado para Anotações 2">
            <a:extLst>
              <a:ext uri="{FF2B5EF4-FFF2-40B4-BE49-F238E27FC236}">
                <a16:creationId xmlns:a16="http://schemas.microsoft.com/office/drawing/2014/main" id="{214C8A8F-3674-860E-AD62-969B3CD3A8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38948" name="Espaço Reservado para Número de Slide 3">
            <a:extLst>
              <a:ext uri="{FF2B5EF4-FFF2-40B4-BE49-F238E27FC236}">
                <a16:creationId xmlns:a16="http://schemas.microsoft.com/office/drawing/2014/main" id="{7E11FBD7-C51A-9B9A-F374-7DAEAD657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BF5BFA-2ACD-4756-A930-D002857FEECF}" type="slidenum">
              <a:rPr lang="pt-BR" altLang="pt-BR" smtClean="0"/>
              <a:pPr>
                <a:spcBef>
                  <a:spcPct val="0"/>
                </a:spcBef>
              </a:pPr>
              <a:t>196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Espaço Reservado para Imagem de Slide 1">
            <a:extLst>
              <a:ext uri="{FF2B5EF4-FFF2-40B4-BE49-F238E27FC236}">
                <a16:creationId xmlns:a16="http://schemas.microsoft.com/office/drawing/2014/main" id="{58A4AD61-436A-7EED-876D-42717F132B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Espaço Reservado para Anotações 2">
            <a:extLst>
              <a:ext uri="{FF2B5EF4-FFF2-40B4-BE49-F238E27FC236}">
                <a16:creationId xmlns:a16="http://schemas.microsoft.com/office/drawing/2014/main" id="{E828B69F-E839-BDF4-DF94-0D72107BF6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40996" name="Espaço Reservado para Número de Slide 3">
            <a:extLst>
              <a:ext uri="{FF2B5EF4-FFF2-40B4-BE49-F238E27FC236}">
                <a16:creationId xmlns:a16="http://schemas.microsoft.com/office/drawing/2014/main" id="{D58C53CE-34EA-8C7D-F0AE-A351B8E38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296DD5-9A51-441A-9159-C9E6AC82A2F7}" type="slidenum">
              <a:rPr lang="pt-BR" altLang="pt-BR" smtClean="0"/>
              <a:pPr>
                <a:spcBef>
                  <a:spcPct val="0"/>
                </a:spcBef>
              </a:pPr>
              <a:t>197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Espaço Reservado para Imagem de Slide 1">
            <a:extLst>
              <a:ext uri="{FF2B5EF4-FFF2-40B4-BE49-F238E27FC236}">
                <a16:creationId xmlns:a16="http://schemas.microsoft.com/office/drawing/2014/main" id="{D1FF8CC8-4840-96D7-14E1-75BEEE5DC8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3043" name="Espaço Reservado para Anotações 2">
            <a:extLst>
              <a:ext uri="{FF2B5EF4-FFF2-40B4-BE49-F238E27FC236}">
                <a16:creationId xmlns:a16="http://schemas.microsoft.com/office/drawing/2014/main" id="{14344870-2488-117F-F934-E27E091D95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43044" name="Espaço Reservado para Número de Slide 3">
            <a:extLst>
              <a:ext uri="{FF2B5EF4-FFF2-40B4-BE49-F238E27FC236}">
                <a16:creationId xmlns:a16="http://schemas.microsoft.com/office/drawing/2014/main" id="{88A47DD7-5BDF-CAAF-A5B9-74872002DF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90F222-1F9D-451B-9C07-34D154703B8E}" type="slidenum">
              <a:rPr lang="pt-BR" altLang="pt-BR" smtClean="0"/>
              <a:pPr>
                <a:spcBef>
                  <a:spcPct val="0"/>
                </a:spcBef>
              </a:pPr>
              <a:t>198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Espaço Reservado para Imagem de Slide 1">
            <a:extLst>
              <a:ext uri="{FF2B5EF4-FFF2-40B4-BE49-F238E27FC236}">
                <a16:creationId xmlns:a16="http://schemas.microsoft.com/office/drawing/2014/main" id="{EAAEFA4F-86D0-2F50-2CD3-8210F5AEDD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5091" name="Espaço Reservado para Anotações 2">
            <a:extLst>
              <a:ext uri="{FF2B5EF4-FFF2-40B4-BE49-F238E27FC236}">
                <a16:creationId xmlns:a16="http://schemas.microsoft.com/office/drawing/2014/main" id="{314E8F94-62DC-A912-6FE1-4E17E3EBD7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45092" name="Espaço Reservado para Número de Slide 3">
            <a:extLst>
              <a:ext uri="{FF2B5EF4-FFF2-40B4-BE49-F238E27FC236}">
                <a16:creationId xmlns:a16="http://schemas.microsoft.com/office/drawing/2014/main" id="{4068191F-5FE7-B14B-E0ED-85CEDC9169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44CA28-73E6-4FFE-8345-56F0270DD098}" type="slidenum">
              <a:rPr lang="pt-BR" altLang="pt-BR" smtClean="0"/>
              <a:pPr>
                <a:spcBef>
                  <a:spcPct val="0"/>
                </a:spcBef>
              </a:pPr>
              <a:t>199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Espaço Reservado para Imagem de Slide 1">
            <a:extLst>
              <a:ext uri="{FF2B5EF4-FFF2-40B4-BE49-F238E27FC236}">
                <a16:creationId xmlns:a16="http://schemas.microsoft.com/office/drawing/2014/main" id="{DC6FDFB8-6513-91BC-BE02-F73713283A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7139" name="Espaço Reservado para Anotações 2">
            <a:extLst>
              <a:ext uri="{FF2B5EF4-FFF2-40B4-BE49-F238E27FC236}">
                <a16:creationId xmlns:a16="http://schemas.microsoft.com/office/drawing/2014/main" id="{B2263C0C-34AD-CBA4-1576-5097D23D94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47140" name="Espaço Reservado para Número de Slide 3">
            <a:extLst>
              <a:ext uri="{FF2B5EF4-FFF2-40B4-BE49-F238E27FC236}">
                <a16:creationId xmlns:a16="http://schemas.microsoft.com/office/drawing/2014/main" id="{B9D1B782-E7A3-9968-C81A-FB92F1C7E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BF664C-CB08-492B-9BE9-0C9EA3B3A365}" type="slidenum">
              <a:rPr lang="pt-BR" altLang="pt-BR" smtClean="0"/>
              <a:pPr>
                <a:spcBef>
                  <a:spcPct val="0"/>
                </a:spcBef>
              </a:pPr>
              <a:t>200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Espaço Reservado para Imagem de Slide 1">
            <a:extLst>
              <a:ext uri="{FF2B5EF4-FFF2-40B4-BE49-F238E27FC236}">
                <a16:creationId xmlns:a16="http://schemas.microsoft.com/office/drawing/2014/main" id="{C29DA125-4EB5-B356-EED0-2DC35C0282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9187" name="Espaço Reservado para Anotações 2">
            <a:extLst>
              <a:ext uri="{FF2B5EF4-FFF2-40B4-BE49-F238E27FC236}">
                <a16:creationId xmlns:a16="http://schemas.microsoft.com/office/drawing/2014/main" id="{E8F1B8BC-A206-DF30-6541-73E29EC5B3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49188" name="Espaço Reservado para Número de Slide 3">
            <a:extLst>
              <a:ext uri="{FF2B5EF4-FFF2-40B4-BE49-F238E27FC236}">
                <a16:creationId xmlns:a16="http://schemas.microsoft.com/office/drawing/2014/main" id="{77B8211D-108F-88AC-0D31-164F08E149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048EBB-9186-4ED8-8885-4FF666C75A93}" type="slidenum">
              <a:rPr lang="pt-BR" altLang="pt-BR" smtClean="0"/>
              <a:pPr>
                <a:spcBef>
                  <a:spcPct val="0"/>
                </a:spcBef>
              </a:pPr>
              <a:t>201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>
            <a:extLst>
              <a:ext uri="{FF2B5EF4-FFF2-40B4-BE49-F238E27FC236}">
                <a16:creationId xmlns:a16="http://schemas.microsoft.com/office/drawing/2014/main" id="{78A982A5-2596-0892-52F5-2F5045B46B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552D74-8DF9-4F2F-A69D-37969E54C54F}" type="slidenum">
              <a:rPr lang="pt-BR" altLang="pt-BR" smtClean="0"/>
              <a:pPr>
                <a:spcBef>
                  <a:spcPct val="0"/>
                </a:spcBef>
              </a:pPr>
              <a:t>202</a:t>
            </a:fld>
            <a:endParaRPr lang="pt-BR" altLang="pt-BR"/>
          </a:p>
        </p:txBody>
      </p:sp>
      <p:sp>
        <p:nvSpPr>
          <p:cNvPr id="351235" name="Rectangle 2">
            <a:extLst>
              <a:ext uri="{FF2B5EF4-FFF2-40B4-BE49-F238E27FC236}">
                <a16:creationId xmlns:a16="http://schemas.microsoft.com/office/drawing/2014/main" id="{834FC34D-FB69-2E3A-0774-79750353B3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1236" name="Rectangle 3">
            <a:extLst>
              <a:ext uri="{FF2B5EF4-FFF2-40B4-BE49-F238E27FC236}">
                <a16:creationId xmlns:a16="http://schemas.microsoft.com/office/drawing/2014/main" id="{2D9DA241-0B4B-829A-93C8-87D912508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BR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>
            <a:extLst>
              <a:ext uri="{FF2B5EF4-FFF2-40B4-BE49-F238E27FC236}">
                <a16:creationId xmlns:a16="http://schemas.microsoft.com/office/drawing/2014/main" id="{B082D310-01F2-34E8-4562-7DC9BAC057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514764-C1C1-493B-A436-0CF696DE3A62}" type="slidenum">
              <a:rPr lang="pt-BR" altLang="pt-BR" smtClean="0"/>
              <a:pPr>
                <a:spcBef>
                  <a:spcPct val="0"/>
                </a:spcBef>
              </a:pPr>
              <a:t>203</a:t>
            </a:fld>
            <a:endParaRPr lang="pt-BR" altLang="pt-BR"/>
          </a:p>
        </p:txBody>
      </p:sp>
      <p:sp>
        <p:nvSpPr>
          <p:cNvPr id="353283" name="Rectangle 2">
            <a:extLst>
              <a:ext uri="{FF2B5EF4-FFF2-40B4-BE49-F238E27FC236}">
                <a16:creationId xmlns:a16="http://schemas.microsoft.com/office/drawing/2014/main" id="{1D534407-77A5-3E0C-79BA-7D91BDFB51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3284" name="Rectangle 3">
            <a:extLst>
              <a:ext uri="{FF2B5EF4-FFF2-40B4-BE49-F238E27FC236}">
                <a16:creationId xmlns:a16="http://schemas.microsoft.com/office/drawing/2014/main" id="{E56E7D0D-3E31-0F18-1A55-48DC2AE65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BR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>
            <a:extLst>
              <a:ext uri="{FF2B5EF4-FFF2-40B4-BE49-F238E27FC236}">
                <a16:creationId xmlns:a16="http://schemas.microsoft.com/office/drawing/2014/main" id="{411C3075-F3B6-80F0-906E-DAA1174580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FAF91C-79F9-404C-906F-4664BDD35F0D}" type="slidenum">
              <a:rPr lang="pt-BR" altLang="pt-BR" smtClean="0"/>
              <a:pPr>
                <a:spcBef>
                  <a:spcPct val="0"/>
                </a:spcBef>
              </a:pPr>
              <a:t>204</a:t>
            </a:fld>
            <a:endParaRPr lang="pt-BR" altLang="pt-BR"/>
          </a:p>
        </p:txBody>
      </p:sp>
      <p:sp>
        <p:nvSpPr>
          <p:cNvPr id="355331" name="Rectangle 2">
            <a:extLst>
              <a:ext uri="{FF2B5EF4-FFF2-40B4-BE49-F238E27FC236}">
                <a16:creationId xmlns:a16="http://schemas.microsoft.com/office/drawing/2014/main" id="{BFDC8718-CF77-7409-165D-31F7B3006F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5332" name="Rectangle 3">
            <a:extLst>
              <a:ext uri="{FF2B5EF4-FFF2-40B4-BE49-F238E27FC236}">
                <a16:creationId xmlns:a16="http://schemas.microsoft.com/office/drawing/2014/main" id="{ABA3C674-EEB7-B5A3-4D3A-A0ECF5E6D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>
            <a:extLst>
              <a:ext uri="{FF2B5EF4-FFF2-40B4-BE49-F238E27FC236}">
                <a16:creationId xmlns:a16="http://schemas.microsoft.com/office/drawing/2014/main" id="{2796F7D9-FB2F-8376-DA52-D0C2681FC5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>
            <a:extLst>
              <a:ext uri="{FF2B5EF4-FFF2-40B4-BE49-F238E27FC236}">
                <a16:creationId xmlns:a16="http://schemas.microsoft.com/office/drawing/2014/main" id="{49D69F12-FBC2-9B57-7DFD-67D276D165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54276" name="Espaço Reservado para Número de Slide 3">
            <a:extLst>
              <a:ext uri="{FF2B5EF4-FFF2-40B4-BE49-F238E27FC236}">
                <a16:creationId xmlns:a16="http://schemas.microsoft.com/office/drawing/2014/main" id="{0B7C38E7-78AE-D218-B2F5-63A94F114A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26FA43-3883-4950-AE1F-46C6274ABA29}" type="slidenum">
              <a:rPr lang="pt-BR" altLang="pt-BR" smtClean="0"/>
              <a:pPr>
                <a:spcBef>
                  <a:spcPct val="0"/>
                </a:spcBef>
              </a:pPr>
              <a:t>35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>
            <a:extLst>
              <a:ext uri="{FF2B5EF4-FFF2-40B4-BE49-F238E27FC236}">
                <a16:creationId xmlns:a16="http://schemas.microsoft.com/office/drawing/2014/main" id="{A34ED918-5092-15E1-84F5-B87BE345D4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1EB3D2-0740-4962-827E-29BDCB663EB0}" type="slidenum">
              <a:rPr lang="pt-BR" altLang="pt-BR" smtClean="0"/>
              <a:pPr>
                <a:spcBef>
                  <a:spcPct val="0"/>
                </a:spcBef>
              </a:pPr>
              <a:t>205</a:t>
            </a:fld>
            <a:endParaRPr lang="pt-BR" altLang="pt-BR"/>
          </a:p>
        </p:txBody>
      </p:sp>
      <p:sp>
        <p:nvSpPr>
          <p:cNvPr id="357379" name="Rectangle 2">
            <a:extLst>
              <a:ext uri="{FF2B5EF4-FFF2-40B4-BE49-F238E27FC236}">
                <a16:creationId xmlns:a16="http://schemas.microsoft.com/office/drawing/2014/main" id="{9E879AEB-F38A-700C-EAF6-4B6B2FD3B8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7380" name="Rectangle 3">
            <a:extLst>
              <a:ext uri="{FF2B5EF4-FFF2-40B4-BE49-F238E27FC236}">
                <a16:creationId xmlns:a16="http://schemas.microsoft.com/office/drawing/2014/main" id="{B6FFE3EA-E351-0E4D-DEF4-4955B9B35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BR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>
            <a:extLst>
              <a:ext uri="{FF2B5EF4-FFF2-40B4-BE49-F238E27FC236}">
                <a16:creationId xmlns:a16="http://schemas.microsoft.com/office/drawing/2014/main" id="{B9234623-07BD-5BA6-3F87-FCA6EA54F6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25EEF0-E546-489D-99CE-37AFF2D6990E}" type="slidenum">
              <a:rPr lang="pt-BR" altLang="pt-BR" smtClean="0"/>
              <a:pPr>
                <a:spcBef>
                  <a:spcPct val="0"/>
                </a:spcBef>
              </a:pPr>
              <a:t>206</a:t>
            </a:fld>
            <a:endParaRPr lang="pt-BR" altLang="pt-BR"/>
          </a:p>
        </p:txBody>
      </p:sp>
      <p:sp>
        <p:nvSpPr>
          <p:cNvPr id="359427" name="Rectangle 2">
            <a:extLst>
              <a:ext uri="{FF2B5EF4-FFF2-40B4-BE49-F238E27FC236}">
                <a16:creationId xmlns:a16="http://schemas.microsoft.com/office/drawing/2014/main" id="{5A270667-EAA2-F03C-7870-5D882A88D5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9428" name="Rectangle 3">
            <a:extLst>
              <a:ext uri="{FF2B5EF4-FFF2-40B4-BE49-F238E27FC236}">
                <a16:creationId xmlns:a16="http://schemas.microsoft.com/office/drawing/2014/main" id="{85353386-D955-8434-AA29-ECEB58DF8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BR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>
            <a:extLst>
              <a:ext uri="{FF2B5EF4-FFF2-40B4-BE49-F238E27FC236}">
                <a16:creationId xmlns:a16="http://schemas.microsoft.com/office/drawing/2014/main" id="{F45ABA7E-C2C7-6425-F726-A158603ED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DF93D5-1669-401E-91CB-E64F7DFBF9FE}" type="slidenum">
              <a:rPr lang="pt-BR" altLang="pt-BR" smtClean="0"/>
              <a:pPr>
                <a:spcBef>
                  <a:spcPct val="0"/>
                </a:spcBef>
              </a:pPr>
              <a:t>207</a:t>
            </a:fld>
            <a:endParaRPr lang="pt-BR" altLang="pt-BR"/>
          </a:p>
        </p:txBody>
      </p:sp>
      <p:sp>
        <p:nvSpPr>
          <p:cNvPr id="361475" name="Rectangle 2">
            <a:extLst>
              <a:ext uri="{FF2B5EF4-FFF2-40B4-BE49-F238E27FC236}">
                <a16:creationId xmlns:a16="http://schemas.microsoft.com/office/drawing/2014/main" id="{034C5C45-E80E-6FF1-A5BA-C061A3C4C0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1476" name="Rectangle 3">
            <a:extLst>
              <a:ext uri="{FF2B5EF4-FFF2-40B4-BE49-F238E27FC236}">
                <a16:creationId xmlns:a16="http://schemas.microsoft.com/office/drawing/2014/main" id="{89425F3E-BCF4-4B2B-0EB3-F6693141E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BR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>
            <a:extLst>
              <a:ext uri="{FF2B5EF4-FFF2-40B4-BE49-F238E27FC236}">
                <a16:creationId xmlns:a16="http://schemas.microsoft.com/office/drawing/2014/main" id="{ED156EC7-D5B4-B46B-46BB-DAA9FD5297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F4EAB5-4768-4D45-B5D3-5545C4EC6EA5}" type="slidenum">
              <a:rPr lang="pt-BR" altLang="pt-BR" smtClean="0"/>
              <a:pPr>
                <a:spcBef>
                  <a:spcPct val="0"/>
                </a:spcBef>
              </a:pPr>
              <a:t>208</a:t>
            </a:fld>
            <a:endParaRPr lang="pt-BR" altLang="pt-BR"/>
          </a:p>
        </p:txBody>
      </p:sp>
      <p:sp>
        <p:nvSpPr>
          <p:cNvPr id="363523" name="Rectangle 2">
            <a:extLst>
              <a:ext uri="{FF2B5EF4-FFF2-40B4-BE49-F238E27FC236}">
                <a16:creationId xmlns:a16="http://schemas.microsoft.com/office/drawing/2014/main" id="{5C88C0EE-403E-3B8E-8B62-B1C1254DCC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3524" name="Rectangle 3">
            <a:extLst>
              <a:ext uri="{FF2B5EF4-FFF2-40B4-BE49-F238E27FC236}">
                <a16:creationId xmlns:a16="http://schemas.microsoft.com/office/drawing/2014/main" id="{A9BA13DC-6FC8-E0F1-AB78-6E8135162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BR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>
            <a:extLst>
              <a:ext uri="{FF2B5EF4-FFF2-40B4-BE49-F238E27FC236}">
                <a16:creationId xmlns:a16="http://schemas.microsoft.com/office/drawing/2014/main" id="{A717F5FA-90F4-7019-3361-F9D6B12617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10CE04-57DF-4D95-A059-B7DD8207B2AE}" type="slidenum">
              <a:rPr lang="pt-BR" altLang="pt-BR" smtClean="0"/>
              <a:pPr>
                <a:spcBef>
                  <a:spcPct val="0"/>
                </a:spcBef>
              </a:pPr>
              <a:t>209</a:t>
            </a:fld>
            <a:endParaRPr lang="pt-BR" altLang="pt-BR"/>
          </a:p>
        </p:txBody>
      </p:sp>
      <p:sp>
        <p:nvSpPr>
          <p:cNvPr id="365571" name="Rectangle 2">
            <a:extLst>
              <a:ext uri="{FF2B5EF4-FFF2-40B4-BE49-F238E27FC236}">
                <a16:creationId xmlns:a16="http://schemas.microsoft.com/office/drawing/2014/main" id="{289991BD-D602-76D7-F1C0-188C5E888F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5572" name="Rectangle 3">
            <a:extLst>
              <a:ext uri="{FF2B5EF4-FFF2-40B4-BE49-F238E27FC236}">
                <a16:creationId xmlns:a16="http://schemas.microsoft.com/office/drawing/2014/main" id="{147AA841-B3E0-AA6B-2BFD-522792E02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BR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>
            <a:extLst>
              <a:ext uri="{FF2B5EF4-FFF2-40B4-BE49-F238E27FC236}">
                <a16:creationId xmlns:a16="http://schemas.microsoft.com/office/drawing/2014/main" id="{2C588CEC-DC8E-8A99-9721-271A1E0CD4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68488E-F62A-451E-A6E6-BA8F3900E434}" type="slidenum">
              <a:rPr lang="pt-BR" altLang="pt-BR" smtClean="0"/>
              <a:pPr>
                <a:spcBef>
                  <a:spcPct val="0"/>
                </a:spcBef>
              </a:pPr>
              <a:t>210</a:t>
            </a:fld>
            <a:endParaRPr lang="pt-BR" altLang="pt-BR"/>
          </a:p>
        </p:txBody>
      </p:sp>
      <p:sp>
        <p:nvSpPr>
          <p:cNvPr id="367619" name="Rectangle 2">
            <a:extLst>
              <a:ext uri="{FF2B5EF4-FFF2-40B4-BE49-F238E27FC236}">
                <a16:creationId xmlns:a16="http://schemas.microsoft.com/office/drawing/2014/main" id="{41E25D12-B9B5-9955-0AFC-6AF4525FCD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7620" name="Rectangle 3">
            <a:extLst>
              <a:ext uri="{FF2B5EF4-FFF2-40B4-BE49-F238E27FC236}">
                <a16:creationId xmlns:a16="http://schemas.microsoft.com/office/drawing/2014/main" id="{9B12181E-1DD4-3060-A0B6-01D015A83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BR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Espaço Reservado para Imagem de Slide 1">
            <a:extLst>
              <a:ext uri="{FF2B5EF4-FFF2-40B4-BE49-F238E27FC236}">
                <a16:creationId xmlns:a16="http://schemas.microsoft.com/office/drawing/2014/main" id="{9C823E9E-CC30-A2A8-3705-2E7C963C35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9667" name="Espaço Reservado para Anotações 2">
            <a:extLst>
              <a:ext uri="{FF2B5EF4-FFF2-40B4-BE49-F238E27FC236}">
                <a16:creationId xmlns:a16="http://schemas.microsoft.com/office/drawing/2014/main" id="{2023A1F3-D676-EB03-0744-1E141F3A98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69668" name="Espaço Reservado para Número de Slide 3">
            <a:extLst>
              <a:ext uri="{FF2B5EF4-FFF2-40B4-BE49-F238E27FC236}">
                <a16:creationId xmlns:a16="http://schemas.microsoft.com/office/drawing/2014/main" id="{26D7DADA-0EA4-EB76-64D4-C075E0C74B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1819EE-9534-48CD-A440-1BA8C7EE0544}" type="slidenum">
              <a:rPr lang="pt-BR" altLang="pt-BR" smtClean="0"/>
              <a:pPr>
                <a:spcBef>
                  <a:spcPct val="0"/>
                </a:spcBef>
              </a:pPr>
              <a:t>211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Espaço Reservado para Imagem de Slide 1">
            <a:extLst>
              <a:ext uri="{FF2B5EF4-FFF2-40B4-BE49-F238E27FC236}">
                <a16:creationId xmlns:a16="http://schemas.microsoft.com/office/drawing/2014/main" id="{5ECFB786-E6E5-D796-88F5-F7DB0D01C8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1715" name="Espaço Reservado para Anotações 2">
            <a:extLst>
              <a:ext uri="{FF2B5EF4-FFF2-40B4-BE49-F238E27FC236}">
                <a16:creationId xmlns:a16="http://schemas.microsoft.com/office/drawing/2014/main" id="{8966A34D-6950-3BBD-26B4-01D96A3AE5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71716" name="Espaço Reservado para Número de Slide 3">
            <a:extLst>
              <a:ext uri="{FF2B5EF4-FFF2-40B4-BE49-F238E27FC236}">
                <a16:creationId xmlns:a16="http://schemas.microsoft.com/office/drawing/2014/main" id="{F7B4EF11-8BCD-9722-CDCA-E17EF8A94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4E519F-8419-4593-B82E-2BD107F25D5C}" type="slidenum">
              <a:rPr lang="pt-BR" altLang="pt-BR" smtClean="0"/>
              <a:pPr>
                <a:spcBef>
                  <a:spcPct val="0"/>
                </a:spcBef>
              </a:pPr>
              <a:t>212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Espaço Reservado para Imagem de Slide 1">
            <a:extLst>
              <a:ext uri="{FF2B5EF4-FFF2-40B4-BE49-F238E27FC236}">
                <a16:creationId xmlns:a16="http://schemas.microsoft.com/office/drawing/2014/main" id="{240B4FB2-BA0E-9D2C-D979-DC4CEEADD1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3763" name="Espaço Reservado para Anotações 2">
            <a:extLst>
              <a:ext uri="{FF2B5EF4-FFF2-40B4-BE49-F238E27FC236}">
                <a16:creationId xmlns:a16="http://schemas.microsoft.com/office/drawing/2014/main" id="{7B096139-FD87-1CA0-CC10-B152FEA329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73764" name="Espaço Reservado para Número de Slide 3">
            <a:extLst>
              <a:ext uri="{FF2B5EF4-FFF2-40B4-BE49-F238E27FC236}">
                <a16:creationId xmlns:a16="http://schemas.microsoft.com/office/drawing/2014/main" id="{FCA63D55-A19B-7EB1-29B6-4C05AA23D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AF96E1-5648-4598-9771-961F6BE2A626}" type="slidenum">
              <a:rPr lang="pt-BR" altLang="pt-BR" smtClean="0"/>
              <a:pPr>
                <a:spcBef>
                  <a:spcPct val="0"/>
                </a:spcBef>
              </a:pPr>
              <a:t>213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Espaço Reservado para Imagem de Slide 1">
            <a:extLst>
              <a:ext uri="{FF2B5EF4-FFF2-40B4-BE49-F238E27FC236}">
                <a16:creationId xmlns:a16="http://schemas.microsoft.com/office/drawing/2014/main" id="{A6FD8B09-422F-2900-C27A-A60E465D58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5811" name="Espaço Reservado para Anotações 2">
            <a:extLst>
              <a:ext uri="{FF2B5EF4-FFF2-40B4-BE49-F238E27FC236}">
                <a16:creationId xmlns:a16="http://schemas.microsoft.com/office/drawing/2014/main" id="{0D2F0471-B720-AC8A-4C44-DF5F7A061C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75812" name="Espaço Reservado para Número de Slide 3">
            <a:extLst>
              <a:ext uri="{FF2B5EF4-FFF2-40B4-BE49-F238E27FC236}">
                <a16:creationId xmlns:a16="http://schemas.microsoft.com/office/drawing/2014/main" id="{40EC2BC0-8FE1-F04F-5595-190EF95FFD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739446-5AA4-4F75-8FAA-879ECD089FCD}" type="slidenum">
              <a:rPr lang="pt-BR" altLang="pt-BR" smtClean="0"/>
              <a:pPr>
                <a:spcBef>
                  <a:spcPct val="0"/>
                </a:spcBef>
              </a:pPr>
              <a:t>214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>
            <a:extLst>
              <a:ext uri="{FF2B5EF4-FFF2-40B4-BE49-F238E27FC236}">
                <a16:creationId xmlns:a16="http://schemas.microsoft.com/office/drawing/2014/main" id="{EF270A3F-3922-54B3-7BBC-D8E14765C4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>
            <a:extLst>
              <a:ext uri="{FF2B5EF4-FFF2-40B4-BE49-F238E27FC236}">
                <a16:creationId xmlns:a16="http://schemas.microsoft.com/office/drawing/2014/main" id="{4E311042-8A9F-3B6B-9E87-95013F1447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56324" name="Espaço Reservado para Número de Slide 3">
            <a:extLst>
              <a:ext uri="{FF2B5EF4-FFF2-40B4-BE49-F238E27FC236}">
                <a16:creationId xmlns:a16="http://schemas.microsoft.com/office/drawing/2014/main" id="{80FCBCB3-7CE5-DBBB-CD9B-95A1324267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2FB17B-F48C-40DE-83C7-112E9DE10868}" type="slidenum">
              <a:rPr lang="pt-BR" altLang="pt-BR" smtClean="0"/>
              <a:pPr>
                <a:spcBef>
                  <a:spcPct val="0"/>
                </a:spcBef>
              </a:pPr>
              <a:t>36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Espaço Reservado para Imagem de Slide 1">
            <a:extLst>
              <a:ext uri="{FF2B5EF4-FFF2-40B4-BE49-F238E27FC236}">
                <a16:creationId xmlns:a16="http://schemas.microsoft.com/office/drawing/2014/main" id="{185E2462-955F-4B1E-3ED5-A9EA4D0997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7859" name="Espaço Reservado para Anotações 2">
            <a:extLst>
              <a:ext uri="{FF2B5EF4-FFF2-40B4-BE49-F238E27FC236}">
                <a16:creationId xmlns:a16="http://schemas.microsoft.com/office/drawing/2014/main" id="{499CA86F-9EB5-3FA1-3BD2-8411FC9C3C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77860" name="Espaço Reservado para Número de Slide 3">
            <a:extLst>
              <a:ext uri="{FF2B5EF4-FFF2-40B4-BE49-F238E27FC236}">
                <a16:creationId xmlns:a16="http://schemas.microsoft.com/office/drawing/2014/main" id="{3912FC0F-5F6D-A467-A14D-9943DEE56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DEAA85-A8FF-423C-A80C-6D312F49C353}" type="slidenum">
              <a:rPr lang="pt-BR" altLang="pt-BR" smtClean="0"/>
              <a:pPr>
                <a:spcBef>
                  <a:spcPct val="0"/>
                </a:spcBef>
              </a:pPr>
              <a:t>215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Espaço Reservado para Imagem de Slide 1">
            <a:extLst>
              <a:ext uri="{FF2B5EF4-FFF2-40B4-BE49-F238E27FC236}">
                <a16:creationId xmlns:a16="http://schemas.microsoft.com/office/drawing/2014/main" id="{5EDCF761-9C08-3E04-DC28-59F550F167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9907" name="Espaço Reservado para Anotações 2">
            <a:extLst>
              <a:ext uri="{FF2B5EF4-FFF2-40B4-BE49-F238E27FC236}">
                <a16:creationId xmlns:a16="http://schemas.microsoft.com/office/drawing/2014/main" id="{5A6A36FC-CA3E-354D-B14B-1BBF327FD5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79908" name="Espaço Reservado para Número de Slide 3">
            <a:extLst>
              <a:ext uri="{FF2B5EF4-FFF2-40B4-BE49-F238E27FC236}">
                <a16:creationId xmlns:a16="http://schemas.microsoft.com/office/drawing/2014/main" id="{E17AF727-1818-1DB7-91E9-8BECB3641C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C4D714-B439-4745-9122-31AE262D13D1}" type="slidenum">
              <a:rPr lang="pt-BR" altLang="pt-BR" smtClean="0"/>
              <a:pPr>
                <a:spcBef>
                  <a:spcPct val="0"/>
                </a:spcBef>
              </a:pPr>
              <a:t>216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Espaço Reservado para Imagem de Slide 1">
            <a:extLst>
              <a:ext uri="{FF2B5EF4-FFF2-40B4-BE49-F238E27FC236}">
                <a16:creationId xmlns:a16="http://schemas.microsoft.com/office/drawing/2014/main" id="{F7EF033F-C54C-D9A8-6A24-3B7C969F69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1955" name="Espaço Reservado para Anotações 2">
            <a:extLst>
              <a:ext uri="{FF2B5EF4-FFF2-40B4-BE49-F238E27FC236}">
                <a16:creationId xmlns:a16="http://schemas.microsoft.com/office/drawing/2014/main" id="{82BB1C1E-97CF-AF08-7D5D-06FF2760A8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81956" name="Espaço Reservado para Número de Slide 3">
            <a:extLst>
              <a:ext uri="{FF2B5EF4-FFF2-40B4-BE49-F238E27FC236}">
                <a16:creationId xmlns:a16="http://schemas.microsoft.com/office/drawing/2014/main" id="{0DF6F30A-E90D-7FF5-DE30-822D91E0B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AD7A8C-75C0-4873-A7C9-1F2176178B48}" type="slidenum">
              <a:rPr lang="pt-BR" altLang="pt-BR" smtClean="0"/>
              <a:pPr>
                <a:spcBef>
                  <a:spcPct val="0"/>
                </a:spcBef>
              </a:pPr>
              <a:t>217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Espaço Reservado para Imagem de Slide 1">
            <a:extLst>
              <a:ext uri="{FF2B5EF4-FFF2-40B4-BE49-F238E27FC236}">
                <a16:creationId xmlns:a16="http://schemas.microsoft.com/office/drawing/2014/main" id="{58B74398-28D6-B025-4BFC-0506EC02D8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4003" name="Espaço Reservado para Anotações 2">
            <a:extLst>
              <a:ext uri="{FF2B5EF4-FFF2-40B4-BE49-F238E27FC236}">
                <a16:creationId xmlns:a16="http://schemas.microsoft.com/office/drawing/2014/main" id="{C522E37F-CE14-C438-78A9-F475104F0D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84004" name="Espaço Reservado para Número de Slide 3">
            <a:extLst>
              <a:ext uri="{FF2B5EF4-FFF2-40B4-BE49-F238E27FC236}">
                <a16:creationId xmlns:a16="http://schemas.microsoft.com/office/drawing/2014/main" id="{F2FE16E7-868E-32F2-3AE0-3556460929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34B5CD-5A67-408A-92C8-86DE958B6389}" type="slidenum">
              <a:rPr lang="pt-BR" altLang="pt-BR" smtClean="0"/>
              <a:pPr>
                <a:spcBef>
                  <a:spcPct val="0"/>
                </a:spcBef>
              </a:pPr>
              <a:t>218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Espaço Reservado para Imagem de Slide 1">
            <a:extLst>
              <a:ext uri="{FF2B5EF4-FFF2-40B4-BE49-F238E27FC236}">
                <a16:creationId xmlns:a16="http://schemas.microsoft.com/office/drawing/2014/main" id="{46D9657C-4C62-D095-19FD-8697643411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6051" name="Espaço Reservado para Anotações 2">
            <a:extLst>
              <a:ext uri="{FF2B5EF4-FFF2-40B4-BE49-F238E27FC236}">
                <a16:creationId xmlns:a16="http://schemas.microsoft.com/office/drawing/2014/main" id="{87362669-D3CF-BDE4-1CB2-7C7B2BAB4B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86052" name="Espaço Reservado para Número de Slide 3">
            <a:extLst>
              <a:ext uri="{FF2B5EF4-FFF2-40B4-BE49-F238E27FC236}">
                <a16:creationId xmlns:a16="http://schemas.microsoft.com/office/drawing/2014/main" id="{8039C820-6CD5-75C7-CD62-21D48CE3A4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251D99-281A-44BA-9E17-D0803822191D}" type="slidenum">
              <a:rPr lang="pt-BR" altLang="pt-BR" smtClean="0"/>
              <a:pPr>
                <a:spcBef>
                  <a:spcPct val="0"/>
                </a:spcBef>
              </a:pPr>
              <a:t>219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Espaço Reservado para Imagem de Slide 1">
            <a:extLst>
              <a:ext uri="{FF2B5EF4-FFF2-40B4-BE49-F238E27FC236}">
                <a16:creationId xmlns:a16="http://schemas.microsoft.com/office/drawing/2014/main" id="{311F4C68-053B-F10E-4B5B-5CB412FAC8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8099" name="Espaço Reservado para Anotações 2">
            <a:extLst>
              <a:ext uri="{FF2B5EF4-FFF2-40B4-BE49-F238E27FC236}">
                <a16:creationId xmlns:a16="http://schemas.microsoft.com/office/drawing/2014/main" id="{49EBBE1A-E72A-0155-C3B9-9F95E02A3C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88100" name="Espaço Reservado para Número de Slide 3">
            <a:extLst>
              <a:ext uri="{FF2B5EF4-FFF2-40B4-BE49-F238E27FC236}">
                <a16:creationId xmlns:a16="http://schemas.microsoft.com/office/drawing/2014/main" id="{D844331D-C335-C06E-C99B-CA68E5571D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5CC061-BFDB-4DA6-AE27-2F13172A89C6}" type="slidenum">
              <a:rPr lang="pt-BR" altLang="pt-BR" smtClean="0"/>
              <a:pPr>
                <a:spcBef>
                  <a:spcPct val="0"/>
                </a:spcBef>
              </a:pPr>
              <a:t>220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Espaço Reservado para Imagem de Slide 1">
            <a:extLst>
              <a:ext uri="{FF2B5EF4-FFF2-40B4-BE49-F238E27FC236}">
                <a16:creationId xmlns:a16="http://schemas.microsoft.com/office/drawing/2014/main" id="{4D821441-CF3E-CF4F-5BB3-056C6ECAD2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0147" name="Espaço Reservado para Anotações 2">
            <a:extLst>
              <a:ext uri="{FF2B5EF4-FFF2-40B4-BE49-F238E27FC236}">
                <a16:creationId xmlns:a16="http://schemas.microsoft.com/office/drawing/2014/main" id="{4F085276-7233-E9FD-C47C-0904378C48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90148" name="Espaço Reservado para Número de Slide 3">
            <a:extLst>
              <a:ext uri="{FF2B5EF4-FFF2-40B4-BE49-F238E27FC236}">
                <a16:creationId xmlns:a16="http://schemas.microsoft.com/office/drawing/2014/main" id="{98EDB2E2-4A09-9D39-BF7C-8769CF632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8CBE02-9CAF-4638-9B2B-A863FE044CB3}" type="slidenum">
              <a:rPr lang="pt-BR" altLang="pt-BR" smtClean="0"/>
              <a:pPr>
                <a:spcBef>
                  <a:spcPct val="0"/>
                </a:spcBef>
              </a:pPr>
              <a:t>221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Espaço Reservado para Imagem de Slide 1">
            <a:extLst>
              <a:ext uri="{FF2B5EF4-FFF2-40B4-BE49-F238E27FC236}">
                <a16:creationId xmlns:a16="http://schemas.microsoft.com/office/drawing/2014/main" id="{7B8876BF-3D0F-CA4E-A69A-7E9C4A8770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2195" name="Espaço Reservado para Anotações 2">
            <a:extLst>
              <a:ext uri="{FF2B5EF4-FFF2-40B4-BE49-F238E27FC236}">
                <a16:creationId xmlns:a16="http://schemas.microsoft.com/office/drawing/2014/main" id="{ED3DD34F-04A8-E5DC-40F6-E8F962976D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92196" name="Espaço Reservado para Número de Slide 3">
            <a:extLst>
              <a:ext uri="{FF2B5EF4-FFF2-40B4-BE49-F238E27FC236}">
                <a16:creationId xmlns:a16="http://schemas.microsoft.com/office/drawing/2014/main" id="{457ADB54-0161-2A7E-CFE5-E214AB0F9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F23444-1664-49B9-BB69-AB3F02764133}" type="slidenum">
              <a:rPr lang="pt-BR" altLang="pt-BR" smtClean="0"/>
              <a:pPr>
                <a:spcBef>
                  <a:spcPct val="0"/>
                </a:spcBef>
              </a:pPr>
              <a:t>222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Espaço Reservado para Imagem de Slide 1">
            <a:extLst>
              <a:ext uri="{FF2B5EF4-FFF2-40B4-BE49-F238E27FC236}">
                <a16:creationId xmlns:a16="http://schemas.microsoft.com/office/drawing/2014/main" id="{966D8CC6-BC80-0563-940B-92BD382977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4243" name="Espaço Reservado para Anotações 2">
            <a:extLst>
              <a:ext uri="{FF2B5EF4-FFF2-40B4-BE49-F238E27FC236}">
                <a16:creationId xmlns:a16="http://schemas.microsoft.com/office/drawing/2014/main" id="{5BAC6380-8369-B9BB-E2FD-8241B1A68B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94244" name="Espaço Reservado para Número de Slide 3">
            <a:extLst>
              <a:ext uri="{FF2B5EF4-FFF2-40B4-BE49-F238E27FC236}">
                <a16:creationId xmlns:a16="http://schemas.microsoft.com/office/drawing/2014/main" id="{954A7224-FD93-1D27-C3F4-718C62651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A4D7F4-B45F-4701-85B0-EA80EC5E3761}" type="slidenum">
              <a:rPr lang="pt-BR" altLang="pt-BR" smtClean="0"/>
              <a:pPr>
                <a:spcBef>
                  <a:spcPct val="0"/>
                </a:spcBef>
              </a:pPr>
              <a:t>223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Espaço Reservado para Imagem de Slide 1">
            <a:extLst>
              <a:ext uri="{FF2B5EF4-FFF2-40B4-BE49-F238E27FC236}">
                <a16:creationId xmlns:a16="http://schemas.microsoft.com/office/drawing/2014/main" id="{61FC31FF-2B03-EE9F-9103-9807376C6A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6291" name="Espaço Reservado para Anotações 2">
            <a:extLst>
              <a:ext uri="{FF2B5EF4-FFF2-40B4-BE49-F238E27FC236}">
                <a16:creationId xmlns:a16="http://schemas.microsoft.com/office/drawing/2014/main" id="{EAD2ED47-AB78-DD2F-B326-D32826077E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96292" name="Espaço Reservado para Número de Slide 3">
            <a:extLst>
              <a:ext uri="{FF2B5EF4-FFF2-40B4-BE49-F238E27FC236}">
                <a16:creationId xmlns:a16="http://schemas.microsoft.com/office/drawing/2014/main" id="{4655DD7C-59CF-04A9-BAC9-1343E9E36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2593-9959-4D77-B7BD-89F0B55F33DD}" type="slidenum">
              <a:rPr lang="pt-BR" altLang="pt-BR" smtClean="0"/>
              <a:pPr>
                <a:spcBef>
                  <a:spcPct val="0"/>
                </a:spcBef>
              </a:pPr>
              <a:t>224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>
            <a:extLst>
              <a:ext uri="{FF2B5EF4-FFF2-40B4-BE49-F238E27FC236}">
                <a16:creationId xmlns:a16="http://schemas.microsoft.com/office/drawing/2014/main" id="{F0AA67D8-54C4-3805-EA03-43D3F14585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>
            <a:extLst>
              <a:ext uri="{FF2B5EF4-FFF2-40B4-BE49-F238E27FC236}">
                <a16:creationId xmlns:a16="http://schemas.microsoft.com/office/drawing/2014/main" id="{0AFF5D75-0F9B-7078-9004-C2D8EB95D7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58372" name="Espaço Reservado para Número de Slide 3">
            <a:extLst>
              <a:ext uri="{FF2B5EF4-FFF2-40B4-BE49-F238E27FC236}">
                <a16:creationId xmlns:a16="http://schemas.microsoft.com/office/drawing/2014/main" id="{E70C597B-66A9-4740-FF6E-21C2789AE1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734876-9442-4A2E-9FE7-49B7513CD0A2}" type="slidenum">
              <a:rPr lang="pt-BR" altLang="pt-BR" smtClean="0"/>
              <a:pPr>
                <a:spcBef>
                  <a:spcPct val="0"/>
                </a:spcBef>
              </a:pPr>
              <a:t>37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Espaço Reservado para Imagem de Slide 1">
            <a:extLst>
              <a:ext uri="{FF2B5EF4-FFF2-40B4-BE49-F238E27FC236}">
                <a16:creationId xmlns:a16="http://schemas.microsoft.com/office/drawing/2014/main" id="{72D64BB1-EC05-3E96-2A2C-4AB400A4DD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8339" name="Espaço Reservado para Anotações 2">
            <a:extLst>
              <a:ext uri="{FF2B5EF4-FFF2-40B4-BE49-F238E27FC236}">
                <a16:creationId xmlns:a16="http://schemas.microsoft.com/office/drawing/2014/main" id="{3573B276-96D2-7F25-C8F4-451BE2803C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98340" name="Espaço Reservado para Número de Slide 3">
            <a:extLst>
              <a:ext uri="{FF2B5EF4-FFF2-40B4-BE49-F238E27FC236}">
                <a16:creationId xmlns:a16="http://schemas.microsoft.com/office/drawing/2014/main" id="{E5561FD1-B678-9203-0DC8-5F218A6E6E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7DD3AE-06BF-483D-9DC5-7CA87EAB6CEF}" type="slidenum">
              <a:rPr lang="pt-BR" altLang="pt-BR" smtClean="0"/>
              <a:pPr>
                <a:spcBef>
                  <a:spcPct val="0"/>
                </a:spcBef>
              </a:pPr>
              <a:t>225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Espaço Reservado para Imagem de Slide 1">
            <a:extLst>
              <a:ext uri="{FF2B5EF4-FFF2-40B4-BE49-F238E27FC236}">
                <a16:creationId xmlns:a16="http://schemas.microsoft.com/office/drawing/2014/main" id="{F4549554-76EB-0ABE-20F7-E283666D34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0387" name="Espaço Reservado para Anotações 2">
            <a:extLst>
              <a:ext uri="{FF2B5EF4-FFF2-40B4-BE49-F238E27FC236}">
                <a16:creationId xmlns:a16="http://schemas.microsoft.com/office/drawing/2014/main" id="{BBEF7871-5556-3040-47B8-D96C22BA80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00388" name="Espaço Reservado para Número de Slide 3">
            <a:extLst>
              <a:ext uri="{FF2B5EF4-FFF2-40B4-BE49-F238E27FC236}">
                <a16:creationId xmlns:a16="http://schemas.microsoft.com/office/drawing/2014/main" id="{4AD83541-B79B-2016-D079-5AAFC1244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A0C386-CE41-4931-A777-AF8F92E68141}" type="slidenum">
              <a:rPr lang="pt-BR" altLang="pt-BR" smtClean="0"/>
              <a:pPr>
                <a:spcBef>
                  <a:spcPct val="0"/>
                </a:spcBef>
              </a:pPr>
              <a:t>226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Espaço Reservado para Imagem de Slide 1">
            <a:extLst>
              <a:ext uri="{FF2B5EF4-FFF2-40B4-BE49-F238E27FC236}">
                <a16:creationId xmlns:a16="http://schemas.microsoft.com/office/drawing/2014/main" id="{9907C11C-AC91-E199-04C0-97E7AB7CEC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2435" name="Espaço Reservado para Anotações 2">
            <a:extLst>
              <a:ext uri="{FF2B5EF4-FFF2-40B4-BE49-F238E27FC236}">
                <a16:creationId xmlns:a16="http://schemas.microsoft.com/office/drawing/2014/main" id="{B5BF5331-5931-342B-5F6A-4922768B0C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02436" name="Espaço Reservado para Número de Slide 3">
            <a:extLst>
              <a:ext uri="{FF2B5EF4-FFF2-40B4-BE49-F238E27FC236}">
                <a16:creationId xmlns:a16="http://schemas.microsoft.com/office/drawing/2014/main" id="{1F5BA597-1AEE-1034-4018-C623963F3D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37A9D7-9DD7-431E-B6CE-5C771140FF78}" type="slidenum">
              <a:rPr lang="pt-BR" altLang="pt-BR" smtClean="0"/>
              <a:pPr>
                <a:spcBef>
                  <a:spcPct val="0"/>
                </a:spcBef>
              </a:pPr>
              <a:t>227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Espaço Reservado para Imagem de Slide 1">
            <a:extLst>
              <a:ext uri="{FF2B5EF4-FFF2-40B4-BE49-F238E27FC236}">
                <a16:creationId xmlns:a16="http://schemas.microsoft.com/office/drawing/2014/main" id="{D720F451-5F12-5DAB-D1C9-5B8DA408C0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5507" name="Espaço Reservado para Anotações 2">
            <a:extLst>
              <a:ext uri="{FF2B5EF4-FFF2-40B4-BE49-F238E27FC236}">
                <a16:creationId xmlns:a16="http://schemas.microsoft.com/office/drawing/2014/main" id="{C9CF47BF-EB40-B11C-00E1-8D38AB7F88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05508" name="Espaço Reservado para Número de Slide 3">
            <a:extLst>
              <a:ext uri="{FF2B5EF4-FFF2-40B4-BE49-F238E27FC236}">
                <a16:creationId xmlns:a16="http://schemas.microsoft.com/office/drawing/2014/main" id="{4BC8FC91-7C35-E060-01EC-49524C3BD0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F46D97-5472-4A5D-9CD7-CB5CE15EAD2A}" type="slidenum">
              <a:rPr lang="pt-BR" altLang="pt-BR" smtClean="0"/>
              <a:pPr>
                <a:spcBef>
                  <a:spcPct val="0"/>
                </a:spcBef>
              </a:pPr>
              <a:t>229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Espaço Reservado para Imagem de Slide 1">
            <a:extLst>
              <a:ext uri="{FF2B5EF4-FFF2-40B4-BE49-F238E27FC236}">
                <a16:creationId xmlns:a16="http://schemas.microsoft.com/office/drawing/2014/main" id="{97890111-83C2-D99D-FEAE-B66BB04918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7555" name="Espaço Reservado para Anotações 2">
            <a:extLst>
              <a:ext uri="{FF2B5EF4-FFF2-40B4-BE49-F238E27FC236}">
                <a16:creationId xmlns:a16="http://schemas.microsoft.com/office/drawing/2014/main" id="{88425679-07CE-85ED-935D-1D74BEB07E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07556" name="Espaço Reservado para Número de Slide 3">
            <a:extLst>
              <a:ext uri="{FF2B5EF4-FFF2-40B4-BE49-F238E27FC236}">
                <a16:creationId xmlns:a16="http://schemas.microsoft.com/office/drawing/2014/main" id="{6AE60454-11A4-402E-91A0-565305EC6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4D7B46-827E-4FB4-A121-2E6D9F09BAF4}" type="slidenum">
              <a:rPr lang="pt-BR" altLang="pt-BR" smtClean="0"/>
              <a:pPr>
                <a:spcBef>
                  <a:spcPct val="0"/>
                </a:spcBef>
              </a:pPr>
              <a:t>230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Espaço Reservado para Imagem de Slide 1">
            <a:extLst>
              <a:ext uri="{FF2B5EF4-FFF2-40B4-BE49-F238E27FC236}">
                <a16:creationId xmlns:a16="http://schemas.microsoft.com/office/drawing/2014/main" id="{40D6DF72-FB63-7977-50EB-D0206DB23F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03" name="Espaço Reservado para Anotações 2">
            <a:extLst>
              <a:ext uri="{FF2B5EF4-FFF2-40B4-BE49-F238E27FC236}">
                <a16:creationId xmlns:a16="http://schemas.microsoft.com/office/drawing/2014/main" id="{2C9446E1-A207-8D5B-FC8B-6B86E7A086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09604" name="Espaço Reservado para Número de Slide 3">
            <a:extLst>
              <a:ext uri="{FF2B5EF4-FFF2-40B4-BE49-F238E27FC236}">
                <a16:creationId xmlns:a16="http://schemas.microsoft.com/office/drawing/2014/main" id="{9C96183B-7B61-6623-0B8E-790683088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F72AC6-96B0-417A-A3C5-8E199B83D0E5}" type="slidenum">
              <a:rPr lang="pt-BR" altLang="pt-BR" smtClean="0"/>
              <a:pPr>
                <a:spcBef>
                  <a:spcPct val="0"/>
                </a:spcBef>
              </a:pPr>
              <a:t>231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Espaço Reservado para Imagem de Slide 1">
            <a:extLst>
              <a:ext uri="{FF2B5EF4-FFF2-40B4-BE49-F238E27FC236}">
                <a16:creationId xmlns:a16="http://schemas.microsoft.com/office/drawing/2014/main" id="{C82F7D98-A4D0-10E0-B03D-E03CEB0FB1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1651" name="Espaço Reservado para Anotações 2">
            <a:extLst>
              <a:ext uri="{FF2B5EF4-FFF2-40B4-BE49-F238E27FC236}">
                <a16:creationId xmlns:a16="http://schemas.microsoft.com/office/drawing/2014/main" id="{F5C8E1D2-A2E3-96B2-1655-5FBF57F9A0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11652" name="Espaço Reservado para Número de Slide 3">
            <a:extLst>
              <a:ext uri="{FF2B5EF4-FFF2-40B4-BE49-F238E27FC236}">
                <a16:creationId xmlns:a16="http://schemas.microsoft.com/office/drawing/2014/main" id="{CCB5B25F-EC93-F2A5-F798-01B3C3AC4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F30BF-3BCD-4B50-875E-B274F458A139}" type="slidenum">
              <a:rPr lang="pt-BR" altLang="pt-BR" smtClean="0"/>
              <a:pPr>
                <a:spcBef>
                  <a:spcPct val="0"/>
                </a:spcBef>
              </a:pPr>
              <a:t>232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Espaço Reservado para Imagem de Slide 1">
            <a:extLst>
              <a:ext uri="{FF2B5EF4-FFF2-40B4-BE49-F238E27FC236}">
                <a16:creationId xmlns:a16="http://schemas.microsoft.com/office/drawing/2014/main" id="{6CBC9C2E-70E9-023B-31AE-6974137232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3699" name="Espaço Reservado para Anotações 2">
            <a:extLst>
              <a:ext uri="{FF2B5EF4-FFF2-40B4-BE49-F238E27FC236}">
                <a16:creationId xmlns:a16="http://schemas.microsoft.com/office/drawing/2014/main" id="{DD5FC192-CD9F-5AB9-B113-400F195A71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13700" name="Espaço Reservado para Número de Slide 3">
            <a:extLst>
              <a:ext uri="{FF2B5EF4-FFF2-40B4-BE49-F238E27FC236}">
                <a16:creationId xmlns:a16="http://schemas.microsoft.com/office/drawing/2014/main" id="{2D6CD834-447D-2450-0D09-0025A7ECD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5E9640-C1C8-42A8-AD99-2A6A5B07385F}" type="slidenum">
              <a:rPr lang="pt-BR" altLang="pt-BR" smtClean="0"/>
              <a:pPr>
                <a:spcBef>
                  <a:spcPct val="0"/>
                </a:spcBef>
              </a:pPr>
              <a:t>233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Espaço Reservado para Imagem de Slide 1">
            <a:extLst>
              <a:ext uri="{FF2B5EF4-FFF2-40B4-BE49-F238E27FC236}">
                <a16:creationId xmlns:a16="http://schemas.microsoft.com/office/drawing/2014/main" id="{5DF9F96B-0C83-A46D-108A-C5DC4B27CC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5747" name="Espaço Reservado para Anotações 2">
            <a:extLst>
              <a:ext uri="{FF2B5EF4-FFF2-40B4-BE49-F238E27FC236}">
                <a16:creationId xmlns:a16="http://schemas.microsoft.com/office/drawing/2014/main" id="{57782519-4EF6-1E1C-C63D-A4FAD66FBC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15748" name="Espaço Reservado para Número de Slide 3">
            <a:extLst>
              <a:ext uri="{FF2B5EF4-FFF2-40B4-BE49-F238E27FC236}">
                <a16:creationId xmlns:a16="http://schemas.microsoft.com/office/drawing/2014/main" id="{6C90E813-28FE-7456-09F2-284709B836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9C2-1CF6-4C27-8B28-F2B5ABF40E5E}" type="slidenum">
              <a:rPr lang="pt-BR" altLang="pt-BR" smtClean="0"/>
              <a:pPr>
                <a:spcBef>
                  <a:spcPct val="0"/>
                </a:spcBef>
              </a:pPr>
              <a:t>234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Espaço Reservado para Imagem de Slide 1">
            <a:extLst>
              <a:ext uri="{FF2B5EF4-FFF2-40B4-BE49-F238E27FC236}">
                <a16:creationId xmlns:a16="http://schemas.microsoft.com/office/drawing/2014/main" id="{A3211217-5E96-BF81-C619-84A67FA3BF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7795" name="Espaço Reservado para Anotações 2">
            <a:extLst>
              <a:ext uri="{FF2B5EF4-FFF2-40B4-BE49-F238E27FC236}">
                <a16:creationId xmlns:a16="http://schemas.microsoft.com/office/drawing/2014/main" id="{E1CE5CB7-94F3-9CED-AECA-4048386E10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17796" name="Espaço Reservado para Número de Slide 3">
            <a:extLst>
              <a:ext uri="{FF2B5EF4-FFF2-40B4-BE49-F238E27FC236}">
                <a16:creationId xmlns:a16="http://schemas.microsoft.com/office/drawing/2014/main" id="{F98EB8DB-EAB2-E8A0-C4DF-AE51B317A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CFAB07-9DF3-44FF-BBC0-183947C8D7C0}" type="slidenum">
              <a:rPr lang="pt-BR" altLang="pt-BR" smtClean="0"/>
              <a:pPr>
                <a:spcBef>
                  <a:spcPct val="0"/>
                </a:spcBef>
              </a:pPr>
              <a:t>235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>
            <a:extLst>
              <a:ext uri="{FF2B5EF4-FFF2-40B4-BE49-F238E27FC236}">
                <a16:creationId xmlns:a16="http://schemas.microsoft.com/office/drawing/2014/main" id="{017A9070-4F53-9493-F140-050AAF7303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>
            <a:extLst>
              <a:ext uri="{FF2B5EF4-FFF2-40B4-BE49-F238E27FC236}">
                <a16:creationId xmlns:a16="http://schemas.microsoft.com/office/drawing/2014/main" id="{E2647D2A-BE92-0349-CBBD-DD5751384A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60420" name="Espaço Reservado para Número de Slide 3">
            <a:extLst>
              <a:ext uri="{FF2B5EF4-FFF2-40B4-BE49-F238E27FC236}">
                <a16:creationId xmlns:a16="http://schemas.microsoft.com/office/drawing/2014/main" id="{FE7B1429-BCFC-E28A-F642-9A52BAF053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261AA1-C9A9-4446-95C4-EEE55FE4187B}" type="slidenum">
              <a:rPr lang="pt-BR" altLang="pt-BR" smtClean="0"/>
              <a:pPr>
                <a:spcBef>
                  <a:spcPct val="0"/>
                </a:spcBef>
              </a:pPr>
              <a:t>38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Espaço Reservado para Imagem de Slide 1">
            <a:extLst>
              <a:ext uri="{FF2B5EF4-FFF2-40B4-BE49-F238E27FC236}">
                <a16:creationId xmlns:a16="http://schemas.microsoft.com/office/drawing/2014/main" id="{6DA68FB7-BFC7-1DB6-8BDE-3EE26B8E92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43" name="Espaço Reservado para Anotações 2">
            <a:extLst>
              <a:ext uri="{FF2B5EF4-FFF2-40B4-BE49-F238E27FC236}">
                <a16:creationId xmlns:a16="http://schemas.microsoft.com/office/drawing/2014/main" id="{391868AF-BEED-3572-D6FD-1E9CA8BF3D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19844" name="Espaço Reservado para Número de Slide 3">
            <a:extLst>
              <a:ext uri="{FF2B5EF4-FFF2-40B4-BE49-F238E27FC236}">
                <a16:creationId xmlns:a16="http://schemas.microsoft.com/office/drawing/2014/main" id="{138A9CE6-896A-DF55-7A09-EB799AE01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612D66-684A-443B-B9DF-D8717FAA5EF0}" type="slidenum">
              <a:rPr lang="pt-BR" altLang="pt-BR" smtClean="0"/>
              <a:pPr>
                <a:spcBef>
                  <a:spcPct val="0"/>
                </a:spcBef>
              </a:pPr>
              <a:t>236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Espaço Reservado para Imagem de Slide 1">
            <a:extLst>
              <a:ext uri="{FF2B5EF4-FFF2-40B4-BE49-F238E27FC236}">
                <a16:creationId xmlns:a16="http://schemas.microsoft.com/office/drawing/2014/main" id="{DDC98218-9830-FCA1-46B3-CA12205A80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1891" name="Espaço Reservado para Anotações 2">
            <a:extLst>
              <a:ext uri="{FF2B5EF4-FFF2-40B4-BE49-F238E27FC236}">
                <a16:creationId xmlns:a16="http://schemas.microsoft.com/office/drawing/2014/main" id="{B3FF2CAA-8D09-3A50-9648-519A00D9D3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21892" name="Espaço Reservado para Número de Slide 3">
            <a:extLst>
              <a:ext uri="{FF2B5EF4-FFF2-40B4-BE49-F238E27FC236}">
                <a16:creationId xmlns:a16="http://schemas.microsoft.com/office/drawing/2014/main" id="{BE50EBCE-7893-FB71-C9D8-A813D91B6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349F16-6C25-4DB1-985B-423A4DC01069}" type="slidenum">
              <a:rPr lang="pt-BR" altLang="pt-BR" smtClean="0"/>
              <a:pPr>
                <a:spcBef>
                  <a:spcPct val="0"/>
                </a:spcBef>
              </a:pPr>
              <a:t>237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Espaço Reservado para Imagem de Slide 1">
            <a:extLst>
              <a:ext uri="{FF2B5EF4-FFF2-40B4-BE49-F238E27FC236}">
                <a16:creationId xmlns:a16="http://schemas.microsoft.com/office/drawing/2014/main" id="{023B5DD5-71A3-0FA3-612A-33BA6FB836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3939" name="Espaço Reservado para Anotações 2">
            <a:extLst>
              <a:ext uri="{FF2B5EF4-FFF2-40B4-BE49-F238E27FC236}">
                <a16:creationId xmlns:a16="http://schemas.microsoft.com/office/drawing/2014/main" id="{2F0F79E0-18AE-00C9-1741-371D1AFC3C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23940" name="Espaço Reservado para Número de Slide 3">
            <a:extLst>
              <a:ext uri="{FF2B5EF4-FFF2-40B4-BE49-F238E27FC236}">
                <a16:creationId xmlns:a16="http://schemas.microsoft.com/office/drawing/2014/main" id="{3C5AD1F7-B16B-EEB2-3148-92CC11939B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C940A6-D1D5-4EF1-A6E4-45B1AD257EB0}" type="slidenum">
              <a:rPr lang="pt-BR" altLang="pt-BR" smtClean="0"/>
              <a:pPr>
                <a:spcBef>
                  <a:spcPct val="0"/>
                </a:spcBef>
              </a:pPr>
              <a:t>238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Espaço Reservado para Imagem de Slide 1">
            <a:extLst>
              <a:ext uri="{FF2B5EF4-FFF2-40B4-BE49-F238E27FC236}">
                <a16:creationId xmlns:a16="http://schemas.microsoft.com/office/drawing/2014/main" id="{0EA1D5DB-1C86-8BA8-ABC2-168866157D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5987" name="Espaço Reservado para Anotações 2">
            <a:extLst>
              <a:ext uri="{FF2B5EF4-FFF2-40B4-BE49-F238E27FC236}">
                <a16:creationId xmlns:a16="http://schemas.microsoft.com/office/drawing/2014/main" id="{BE88261A-4269-9367-EBCE-B974C7F408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25988" name="Espaço Reservado para Número de Slide 3">
            <a:extLst>
              <a:ext uri="{FF2B5EF4-FFF2-40B4-BE49-F238E27FC236}">
                <a16:creationId xmlns:a16="http://schemas.microsoft.com/office/drawing/2014/main" id="{ACF65422-C165-7360-A9CC-55D16C8A0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9781C-E81E-468D-927F-008B55B6ADAB}" type="slidenum">
              <a:rPr lang="pt-BR" altLang="pt-BR" smtClean="0"/>
              <a:pPr>
                <a:spcBef>
                  <a:spcPct val="0"/>
                </a:spcBef>
              </a:pPr>
              <a:t>239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1">
            <a:extLst>
              <a:ext uri="{FF2B5EF4-FFF2-40B4-BE49-F238E27FC236}">
                <a16:creationId xmlns:a16="http://schemas.microsoft.com/office/drawing/2014/main" id="{F344AD3B-0006-3157-EF86-52F7EA78D4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8035" name="Rectangle 2">
            <a:extLst>
              <a:ext uri="{FF2B5EF4-FFF2-40B4-BE49-F238E27FC236}">
                <a16:creationId xmlns:a16="http://schemas.microsoft.com/office/drawing/2014/main" id="{6B220FEF-003D-BFB8-5D09-F00FA79A162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1">
            <a:extLst>
              <a:ext uri="{FF2B5EF4-FFF2-40B4-BE49-F238E27FC236}">
                <a16:creationId xmlns:a16="http://schemas.microsoft.com/office/drawing/2014/main" id="{666A4DBC-CB8E-A9D0-454D-5E11EDE0AA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083" name="Rectangle 2">
            <a:extLst>
              <a:ext uri="{FF2B5EF4-FFF2-40B4-BE49-F238E27FC236}">
                <a16:creationId xmlns:a16="http://schemas.microsoft.com/office/drawing/2014/main" id="{B9DA8845-4EC2-FD6E-5EA0-0CB4243D61A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1">
            <a:extLst>
              <a:ext uri="{FF2B5EF4-FFF2-40B4-BE49-F238E27FC236}">
                <a16:creationId xmlns:a16="http://schemas.microsoft.com/office/drawing/2014/main" id="{6E45F8B7-497B-763A-CD9A-EC7AD450E2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2">
            <a:extLst>
              <a:ext uri="{FF2B5EF4-FFF2-40B4-BE49-F238E27FC236}">
                <a16:creationId xmlns:a16="http://schemas.microsoft.com/office/drawing/2014/main" id="{DF5E3B49-F036-87E2-A4F7-01BF91483BB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1">
            <a:extLst>
              <a:ext uri="{FF2B5EF4-FFF2-40B4-BE49-F238E27FC236}">
                <a16:creationId xmlns:a16="http://schemas.microsoft.com/office/drawing/2014/main" id="{971C68CF-8E3B-A98C-3EFF-C0347921EE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4179" name="Rectangle 2">
            <a:extLst>
              <a:ext uri="{FF2B5EF4-FFF2-40B4-BE49-F238E27FC236}">
                <a16:creationId xmlns:a16="http://schemas.microsoft.com/office/drawing/2014/main" id="{14E4629D-E892-F08F-4AF2-688AC70DD2B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1">
            <a:extLst>
              <a:ext uri="{FF2B5EF4-FFF2-40B4-BE49-F238E27FC236}">
                <a16:creationId xmlns:a16="http://schemas.microsoft.com/office/drawing/2014/main" id="{7E062DE8-51A6-3772-4BEE-89CF4F38DEA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6227" name="Rectangle 2">
            <a:extLst>
              <a:ext uri="{FF2B5EF4-FFF2-40B4-BE49-F238E27FC236}">
                <a16:creationId xmlns:a16="http://schemas.microsoft.com/office/drawing/2014/main" id="{DF57D2BE-DFCB-D33C-CE8A-0E268EB1F36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1">
            <a:extLst>
              <a:ext uri="{FF2B5EF4-FFF2-40B4-BE49-F238E27FC236}">
                <a16:creationId xmlns:a16="http://schemas.microsoft.com/office/drawing/2014/main" id="{5444F7B3-D705-ED4B-2127-161CE6CEEAC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8275" name="Rectangle 2">
            <a:extLst>
              <a:ext uri="{FF2B5EF4-FFF2-40B4-BE49-F238E27FC236}">
                <a16:creationId xmlns:a16="http://schemas.microsoft.com/office/drawing/2014/main" id="{FAE47D64-E81B-037C-648A-7E60162E822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>
            <a:extLst>
              <a:ext uri="{FF2B5EF4-FFF2-40B4-BE49-F238E27FC236}">
                <a16:creationId xmlns:a16="http://schemas.microsoft.com/office/drawing/2014/main" id="{9A0472A7-7854-EE1C-E51F-EF4A04D4C9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>
            <a:extLst>
              <a:ext uri="{FF2B5EF4-FFF2-40B4-BE49-F238E27FC236}">
                <a16:creationId xmlns:a16="http://schemas.microsoft.com/office/drawing/2014/main" id="{01D92902-4BCD-C803-1026-8959425E09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62468" name="Espaço Reservado para Número de Slide 3">
            <a:extLst>
              <a:ext uri="{FF2B5EF4-FFF2-40B4-BE49-F238E27FC236}">
                <a16:creationId xmlns:a16="http://schemas.microsoft.com/office/drawing/2014/main" id="{8A7D4CA0-7756-12A2-54FF-E733B67EF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E22B2B-B858-4C41-9DF0-D4B88511FF47}" type="slidenum">
              <a:rPr lang="pt-BR" altLang="pt-BR" smtClean="0"/>
              <a:pPr>
                <a:spcBef>
                  <a:spcPct val="0"/>
                </a:spcBef>
              </a:pPr>
              <a:t>39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1">
            <a:extLst>
              <a:ext uri="{FF2B5EF4-FFF2-40B4-BE49-F238E27FC236}">
                <a16:creationId xmlns:a16="http://schemas.microsoft.com/office/drawing/2014/main" id="{1B87FE78-AF4C-56BC-8676-E2BAA9B4703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2">
            <a:extLst>
              <a:ext uri="{FF2B5EF4-FFF2-40B4-BE49-F238E27FC236}">
                <a16:creationId xmlns:a16="http://schemas.microsoft.com/office/drawing/2014/main" id="{9BA28022-FEAA-C375-D357-F063B16C5F1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1">
            <a:extLst>
              <a:ext uri="{FF2B5EF4-FFF2-40B4-BE49-F238E27FC236}">
                <a16:creationId xmlns:a16="http://schemas.microsoft.com/office/drawing/2014/main" id="{EF5E3526-E3BF-C0C5-7DB4-111465E9866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2371" name="Rectangle 2">
            <a:extLst>
              <a:ext uri="{FF2B5EF4-FFF2-40B4-BE49-F238E27FC236}">
                <a16:creationId xmlns:a16="http://schemas.microsoft.com/office/drawing/2014/main" id="{1E2DA65D-BD25-F582-76D9-A3296E8EFB1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1">
            <a:extLst>
              <a:ext uri="{FF2B5EF4-FFF2-40B4-BE49-F238E27FC236}">
                <a16:creationId xmlns:a16="http://schemas.microsoft.com/office/drawing/2014/main" id="{F9CA9E39-4919-05E6-CA75-39341DC5548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19" name="Rectangle 2">
            <a:extLst>
              <a:ext uri="{FF2B5EF4-FFF2-40B4-BE49-F238E27FC236}">
                <a16:creationId xmlns:a16="http://schemas.microsoft.com/office/drawing/2014/main" id="{6DD0B47B-50BC-2743-6E65-1B24D7780E8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1">
            <a:extLst>
              <a:ext uri="{FF2B5EF4-FFF2-40B4-BE49-F238E27FC236}">
                <a16:creationId xmlns:a16="http://schemas.microsoft.com/office/drawing/2014/main" id="{E5CF2EB6-3691-E86C-74E1-E26C049FE7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6467" name="Rectangle 2">
            <a:extLst>
              <a:ext uri="{FF2B5EF4-FFF2-40B4-BE49-F238E27FC236}">
                <a16:creationId xmlns:a16="http://schemas.microsoft.com/office/drawing/2014/main" id="{1D90C545-F74E-1095-28E4-84DAD9318DF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1">
            <a:extLst>
              <a:ext uri="{FF2B5EF4-FFF2-40B4-BE49-F238E27FC236}">
                <a16:creationId xmlns:a16="http://schemas.microsoft.com/office/drawing/2014/main" id="{ECFAB1DE-6D25-4406-1323-BCDC7EDF189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8515" name="Rectangle 2">
            <a:extLst>
              <a:ext uri="{FF2B5EF4-FFF2-40B4-BE49-F238E27FC236}">
                <a16:creationId xmlns:a16="http://schemas.microsoft.com/office/drawing/2014/main" id="{F5EED301-1E86-8F24-E749-FA46001F866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Espaço Reservado para Imagem de Slide 1">
            <a:extLst>
              <a:ext uri="{FF2B5EF4-FFF2-40B4-BE49-F238E27FC236}">
                <a16:creationId xmlns:a16="http://schemas.microsoft.com/office/drawing/2014/main" id="{D857E117-5386-D9D7-6275-1AD0A3D1AB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3635" name="Espaço Reservado para Anotações 2">
            <a:extLst>
              <a:ext uri="{FF2B5EF4-FFF2-40B4-BE49-F238E27FC236}">
                <a16:creationId xmlns:a16="http://schemas.microsoft.com/office/drawing/2014/main" id="{67F416B5-556F-01F1-4C91-9528AE63DA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53636" name="Espaço Reservado para Número de Slide 3">
            <a:extLst>
              <a:ext uri="{FF2B5EF4-FFF2-40B4-BE49-F238E27FC236}">
                <a16:creationId xmlns:a16="http://schemas.microsoft.com/office/drawing/2014/main" id="{516B1960-F4C8-F4AA-73C4-1B06E8C4E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0A01F6-98C7-4B68-96CC-AE2A6CD4BDAF}" type="slidenum">
              <a:rPr lang="pt-BR" altLang="pt-BR" smtClean="0"/>
              <a:pPr>
                <a:spcBef>
                  <a:spcPct val="0"/>
                </a:spcBef>
              </a:pPr>
              <a:t>254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1">
            <a:extLst>
              <a:ext uri="{FF2B5EF4-FFF2-40B4-BE49-F238E27FC236}">
                <a16:creationId xmlns:a16="http://schemas.microsoft.com/office/drawing/2014/main" id="{8E86B003-3A1E-09A1-C133-952D74D152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5683" name="Rectangle 2">
            <a:extLst>
              <a:ext uri="{FF2B5EF4-FFF2-40B4-BE49-F238E27FC236}">
                <a16:creationId xmlns:a16="http://schemas.microsoft.com/office/drawing/2014/main" id="{6C74B384-5842-3413-69DA-4CA16D893EB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1">
            <a:extLst>
              <a:ext uri="{FF2B5EF4-FFF2-40B4-BE49-F238E27FC236}">
                <a16:creationId xmlns:a16="http://schemas.microsoft.com/office/drawing/2014/main" id="{70D54D45-0A43-49F8-FBFA-23BB7237FA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7731" name="Rectangle 2">
            <a:extLst>
              <a:ext uri="{FF2B5EF4-FFF2-40B4-BE49-F238E27FC236}">
                <a16:creationId xmlns:a16="http://schemas.microsoft.com/office/drawing/2014/main" id="{B1ABDD56-A8CC-3576-511B-32B38FF84CC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1">
            <a:extLst>
              <a:ext uri="{FF2B5EF4-FFF2-40B4-BE49-F238E27FC236}">
                <a16:creationId xmlns:a16="http://schemas.microsoft.com/office/drawing/2014/main" id="{E3E8C440-BC82-B633-6741-7DBB89E61A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9779" name="Rectangle 2">
            <a:extLst>
              <a:ext uri="{FF2B5EF4-FFF2-40B4-BE49-F238E27FC236}">
                <a16:creationId xmlns:a16="http://schemas.microsoft.com/office/drawing/2014/main" id="{B2BBF58A-6ADC-40BA-81E7-8D13C2F8131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Espaço Reservado para Imagem de Slide 1">
            <a:extLst>
              <a:ext uri="{FF2B5EF4-FFF2-40B4-BE49-F238E27FC236}">
                <a16:creationId xmlns:a16="http://schemas.microsoft.com/office/drawing/2014/main" id="{03517A18-6DAE-798B-B402-6659799126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1827" name="Espaço Reservado para Anotações 2">
            <a:extLst>
              <a:ext uri="{FF2B5EF4-FFF2-40B4-BE49-F238E27FC236}">
                <a16:creationId xmlns:a16="http://schemas.microsoft.com/office/drawing/2014/main" id="{B50A8293-8C13-ED8D-1652-08BC78C416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61828" name="Espaço Reservado para Número de Slide 3">
            <a:extLst>
              <a:ext uri="{FF2B5EF4-FFF2-40B4-BE49-F238E27FC236}">
                <a16:creationId xmlns:a16="http://schemas.microsoft.com/office/drawing/2014/main" id="{A17E143A-0E8D-A169-459E-39F8A88B71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117583-E6BA-4AB6-A77B-7F9B140017D9}" type="slidenum">
              <a:rPr lang="pt-BR" altLang="pt-BR" smtClean="0"/>
              <a:pPr>
                <a:spcBef>
                  <a:spcPct val="0"/>
                </a:spcBef>
              </a:pPr>
              <a:t>258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>
            <a:extLst>
              <a:ext uri="{FF2B5EF4-FFF2-40B4-BE49-F238E27FC236}">
                <a16:creationId xmlns:a16="http://schemas.microsoft.com/office/drawing/2014/main" id="{C6D69DEA-F649-6AA4-68A6-A7A81A6D65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>
            <a:extLst>
              <a:ext uri="{FF2B5EF4-FFF2-40B4-BE49-F238E27FC236}">
                <a16:creationId xmlns:a16="http://schemas.microsoft.com/office/drawing/2014/main" id="{3964013A-139F-AD35-F83B-F30BF6FF1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64516" name="Espaço Reservado para Número de Slide 3">
            <a:extLst>
              <a:ext uri="{FF2B5EF4-FFF2-40B4-BE49-F238E27FC236}">
                <a16:creationId xmlns:a16="http://schemas.microsoft.com/office/drawing/2014/main" id="{D44A496D-1991-F162-9B52-00D35F19D4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6339AA-033E-4418-829B-5581A13B1B4B}" type="slidenum">
              <a:rPr lang="pt-BR" altLang="pt-BR" smtClean="0"/>
              <a:pPr>
                <a:spcBef>
                  <a:spcPct val="0"/>
                </a:spcBef>
              </a:pPr>
              <a:t>40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Espaço Reservado para Imagem de Slide 1">
            <a:extLst>
              <a:ext uri="{FF2B5EF4-FFF2-40B4-BE49-F238E27FC236}">
                <a16:creationId xmlns:a16="http://schemas.microsoft.com/office/drawing/2014/main" id="{F33CB296-22EC-818D-BC84-E3B545A8B3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3875" name="Espaço Reservado para Anotações 2">
            <a:extLst>
              <a:ext uri="{FF2B5EF4-FFF2-40B4-BE49-F238E27FC236}">
                <a16:creationId xmlns:a16="http://schemas.microsoft.com/office/drawing/2014/main" id="{BA0F7781-0894-242F-169E-F1B36A3628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63876" name="Espaço Reservado para Número de Slide 3">
            <a:extLst>
              <a:ext uri="{FF2B5EF4-FFF2-40B4-BE49-F238E27FC236}">
                <a16:creationId xmlns:a16="http://schemas.microsoft.com/office/drawing/2014/main" id="{501FF980-4FDE-3602-54BA-34A444B481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CD082C-31C3-466F-BABE-570672C28403}" type="slidenum">
              <a:rPr lang="pt-BR" altLang="pt-BR" smtClean="0"/>
              <a:pPr>
                <a:spcBef>
                  <a:spcPct val="0"/>
                </a:spcBef>
              </a:pPr>
              <a:t>259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Espaço Reservado para Imagem de Slide 1">
            <a:extLst>
              <a:ext uri="{FF2B5EF4-FFF2-40B4-BE49-F238E27FC236}">
                <a16:creationId xmlns:a16="http://schemas.microsoft.com/office/drawing/2014/main" id="{D00724D3-0B46-3E6A-8813-67F1AB260F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8995" name="Espaço Reservado para Anotações 2">
            <a:extLst>
              <a:ext uri="{FF2B5EF4-FFF2-40B4-BE49-F238E27FC236}">
                <a16:creationId xmlns:a16="http://schemas.microsoft.com/office/drawing/2014/main" id="{57D09290-E91F-91DB-38C5-8F81C5A117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68996" name="Espaço Reservado para Número de Slide 3">
            <a:extLst>
              <a:ext uri="{FF2B5EF4-FFF2-40B4-BE49-F238E27FC236}">
                <a16:creationId xmlns:a16="http://schemas.microsoft.com/office/drawing/2014/main" id="{25B09451-FE9A-D570-DEA7-1843CECDF2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2194C5-6A1F-44EF-871D-84A55B94BFC6}" type="slidenum">
              <a:rPr lang="pt-BR" altLang="pt-BR" smtClean="0"/>
              <a:pPr>
                <a:spcBef>
                  <a:spcPct val="0"/>
                </a:spcBef>
              </a:pPr>
              <a:t>263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Espaço Reservado para Imagem de Slide 1">
            <a:extLst>
              <a:ext uri="{FF2B5EF4-FFF2-40B4-BE49-F238E27FC236}">
                <a16:creationId xmlns:a16="http://schemas.microsoft.com/office/drawing/2014/main" id="{81DB0FFA-C202-A6FA-DCBD-B51B5052FF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43" name="Espaço Reservado para Anotações 2">
            <a:extLst>
              <a:ext uri="{FF2B5EF4-FFF2-40B4-BE49-F238E27FC236}">
                <a16:creationId xmlns:a16="http://schemas.microsoft.com/office/drawing/2014/main" id="{E28F432E-5810-EA37-DF5B-8E6A35D528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71044" name="Espaço Reservado para Número de Slide 3">
            <a:extLst>
              <a:ext uri="{FF2B5EF4-FFF2-40B4-BE49-F238E27FC236}">
                <a16:creationId xmlns:a16="http://schemas.microsoft.com/office/drawing/2014/main" id="{3080B045-36C6-3434-F2FB-E0CC86B919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8E3F7D-43C5-4C44-AD8A-785860A284D1}" type="slidenum">
              <a:rPr lang="pt-BR" altLang="pt-BR" smtClean="0"/>
              <a:pPr>
                <a:spcBef>
                  <a:spcPct val="0"/>
                </a:spcBef>
              </a:pPr>
              <a:t>264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Espaço Reservado para Imagem de Slide 1">
            <a:extLst>
              <a:ext uri="{FF2B5EF4-FFF2-40B4-BE49-F238E27FC236}">
                <a16:creationId xmlns:a16="http://schemas.microsoft.com/office/drawing/2014/main" id="{1A6B3AEA-E5CA-C46F-BC1D-00C5EA9EB6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3091" name="Espaço Reservado para Anotações 2">
            <a:extLst>
              <a:ext uri="{FF2B5EF4-FFF2-40B4-BE49-F238E27FC236}">
                <a16:creationId xmlns:a16="http://schemas.microsoft.com/office/drawing/2014/main" id="{B98DE56D-273E-77B5-0125-A26767A65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73092" name="Espaço Reservado para Número de Slide 3">
            <a:extLst>
              <a:ext uri="{FF2B5EF4-FFF2-40B4-BE49-F238E27FC236}">
                <a16:creationId xmlns:a16="http://schemas.microsoft.com/office/drawing/2014/main" id="{B140203A-B4FE-56FE-EB60-6AC23D3AE5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1BFBD-777B-474E-A9F7-0901020C7C1E}" type="slidenum">
              <a:rPr lang="pt-BR" altLang="pt-BR" smtClean="0"/>
              <a:pPr>
                <a:spcBef>
                  <a:spcPct val="0"/>
                </a:spcBef>
              </a:pPr>
              <a:t>265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Espaço Reservado para Imagem de Slide 1">
            <a:extLst>
              <a:ext uri="{FF2B5EF4-FFF2-40B4-BE49-F238E27FC236}">
                <a16:creationId xmlns:a16="http://schemas.microsoft.com/office/drawing/2014/main" id="{3987F258-70A4-952E-993C-DDEDD0388E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5139" name="Espaço Reservado para Anotações 2">
            <a:extLst>
              <a:ext uri="{FF2B5EF4-FFF2-40B4-BE49-F238E27FC236}">
                <a16:creationId xmlns:a16="http://schemas.microsoft.com/office/drawing/2014/main" id="{CCC1B9BF-005E-5C84-F6BD-4E16CA4897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75140" name="Espaço Reservado para Número de Slide 3">
            <a:extLst>
              <a:ext uri="{FF2B5EF4-FFF2-40B4-BE49-F238E27FC236}">
                <a16:creationId xmlns:a16="http://schemas.microsoft.com/office/drawing/2014/main" id="{7BA39E7D-475E-9EC5-15D9-1977C28CFF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2EA2A9-0D8D-408E-B313-0FE2B7CF7BE6}" type="slidenum">
              <a:rPr lang="pt-BR" altLang="pt-BR" smtClean="0"/>
              <a:pPr>
                <a:spcBef>
                  <a:spcPct val="0"/>
                </a:spcBef>
              </a:pPr>
              <a:t>266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Espaço Reservado para Imagem de Slide 1">
            <a:extLst>
              <a:ext uri="{FF2B5EF4-FFF2-40B4-BE49-F238E27FC236}">
                <a16:creationId xmlns:a16="http://schemas.microsoft.com/office/drawing/2014/main" id="{E62B7869-CE0E-D6D5-4449-232B7C20D0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7187" name="Espaço Reservado para Anotações 2">
            <a:extLst>
              <a:ext uri="{FF2B5EF4-FFF2-40B4-BE49-F238E27FC236}">
                <a16:creationId xmlns:a16="http://schemas.microsoft.com/office/drawing/2014/main" id="{45309851-EC9B-228C-1BDE-68080F6B27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77188" name="Espaço Reservado para Número de Slide 3">
            <a:extLst>
              <a:ext uri="{FF2B5EF4-FFF2-40B4-BE49-F238E27FC236}">
                <a16:creationId xmlns:a16="http://schemas.microsoft.com/office/drawing/2014/main" id="{20D72568-804A-A47A-205A-D5902162B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D81AA7-4021-45B8-A8C9-DFD1C7E2F061}" type="slidenum">
              <a:rPr lang="pt-BR" altLang="pt-BR" smtClean="0"/>
              <a:pPr>
                <a:spcBef>
                  <a:spcPct val="0"/>
                </a:spcBef>
              </a:pPr>
              <a:t>267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Espaço Reservado para Imagem de Slide 1">
            <a:extLst>
              <a:ext uri="{FF2B5EF4-FFF2-40B4-BE49-F238E27FC236}">
                <a16:creationId xmlns:a16="http://schemas.microsoft.com/office/drawing/2014/main" id="{50D6F33F-0522-A987-C197-15DD7913F8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9235" name="Espaço Reservado para Anotações 2">
            <a:extLst>
              <a:ext uri="{FF2B5EF4-FFF2-40B4-BE49-F238E27FC236}">
                <a16:creationId xmlns:a16="http://schemas.microsoft.com/office/drawing/2014/main" id="{0437AF1E-586E-2922-C228-348C6448C1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79236" name="Espaço Reservado para Número de Slide 3">
            <a:extLst>
              <a:ext uri="{FF2B5EF4-FFF2-40B4-BE49-F238E27FC236}">
                <a16:creationId xmlns:a16="http://schemas.microsoft.com/office/drawing/2014/main" id="{16701D9D-AF2F-9DE4-7C47-89402A2A2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A6CF9D-9BCC-4E63-B9D9-B0D67253D23E}" type="slidenum">
              <a:rPr lang="pt-BR" altLang="pt-BR" smtClean="0"/>
              <a:pPr>
                <a:spcBef>
                  <a:spcPct val="0"/>
                </a:spcBef>
              </a:pPr>
              <a:t>268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Espaço Reservado para Imagem de Slide 1">
            <a:extLst>
              <a:ext uri="{FF2B5EF4-FFF2-40B4-BE49-F238E27FC236}">
                <a16:creationId xmlns:a16="http://schemas.microsoft.com/office/drawing/2014/main" id="{5E5D8C20-C0AE-ADEC-C7EC-C4B9E34792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283" name="Espaço Reservado para Anotações 2">
            <a:extLst>
              <a:ext uri="{FF2B5EF4-FFF2-40B4-BE49-F238E27FC236}">
                <a16:creationId xmlns:a16="http://schemas.microsoft.com/office/drawing/2014/main" id="{BE9EB896-D1F6-9E36-E0FF-6D2CB221C0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81284" name="Espaço Reservado para Número de Slide 3">
            <a:extLst>
              <a:ext uri="{FF2B5EF4-FFF2-40B4-BE49-F238E27FC236}">
                <a16:creationId xmlns:a16="http://schemas.microsoft.com/office/drawing/2014/main" id="{0DF81C67-5A17-0131-7AD8-318291ADC6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4AC8FE-49F6-4B45-9570-09A5FAA2C56B}" type="slidenum">
              <a:rPr lang="pt-BR" altLang="pt-BR" smtClean="0"/>
              <a:pPr>
                <a:spcBef>
                  <a:spcPct val="0"/>
                </a:spcBef>
              </a:pPr>
              <a:t>269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Espaço Reservado para Imagem de Slide 1">
            <a:extLst>
              <a:ext uri="{FF2B5EF4-FFF2-40B4-BE49-F238E27FC236}">
                <a16:creationId xmlns:a16="http://schemas.microsoft.com/office/drawing/2014/main" id="{9DB3268C-7523-4440-FCF4-640A6FECF7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5379" name="Espaço Reservado para Anotações 2">
            <a:extLst>
              <a:ext uri="{FF2B5EF4-FFF2-40B4-BE49-F238E27FC236}">
                <a16:creationId xmlns:a16="http://schemas.microsoft.com/office/drawing/2014/main" id="{EC35978E-A6EB-8E82-5CE6-9B7C14F83A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85380" name="Espaço Reservado para Número de Slide 3">
            <a:extLst>
              <a:ext uri="{FF2B5EF4-FFF2-40B4-BE49-F238E27FC236}">
                <a16:creationId xmlns:a16="http://schemas.microsoft.com/office/drawing/2014/main" id="{9B87D9FE-808D-CFAD-D388-DCD974BBC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E2AF86-52BD-4822-A177-2F09E11B0C39}" type="slidenum">
              <a:rPr lang="pt-BR" altLang="pt-BR" smtClean="0"/>
              <a:pPr>
                <a:spcBef>
                  <a:spcPct val="0"/>
                </a:spcBef>
              </a:pPr>
              <a:t>272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Espaço Reservado para Imagem de Slide 1">
            <a:extLst>
              <a:ext uri="{FF2B5EF4-FFF2-40B4-BE49-F238E27FC236}">
                <a16:creationId xmlns:a16="http://schemas.microsoft.com/office/drawing/2014/main" id="{CC6FBB9C-CC50-CE16-BC8B-720BFC3400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7427" name="Espaço Reservado para Anotações 2">
            <a:extLst>
              <a:ext uri="{FF2B5EF4-FFF2-40B4-BE49-F238E27FC236}">
                <a16:creationId xmlns:a16="http://schemas.microsoft.com/office/drawing/2014/main" id="{E10BD4C3-079A-18B9-E4C8-965F8C6E63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87428" name="Espaço Reservado para Número de Slide 3">
            <a:extLst>
              <a:ext uri="{FF2B5EF4-FFF2-40B4-BE49-F238E27FC236}">
                <a16:creationId xmlns:a16="http://schemas.microsoft.com/office/drawing/2014/main" id="{006F08CB-784E-554F-6A9D-D1BC4A2189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97A879-0CD8-4B34-9349-561C39B674AA}" type="slidenum">
              <a:rPr lang="pt-BR" altLang="pt-BR" smtClean="0"/>
              <a:pPr>
                <a:spcBef>
                  <a:spcPct val="0"/>
                </a:spcBef>
              </a:pPr>
              <a:t>273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a Imagem do Diapositivo 1">
            <a:extLst>
              <a:ext uri="{FF2B5EF4-FFF2-40B4-BE49-F238E27FC236}">
                <a16:creationId xmlns:a16="http://schemas.microsoft.com/office/drawing/2014/main" id="{9DAB5381-153E-7721-5FFD-8EE37E7ECB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Marcador de Posição de Notas 2">
            <a:extLst>
              <a:ext uri="{FF2B5EF4-FFF2-40B4-BE49-F238E27FC236}">
                <a16:creationId xmlns:a16="http://schemas.microsoft.com/office/drawing/2014/main" id="{383F4B88-2614-FA18-69C5-84E34C567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8196" name="Marcador de Posição do Número do Diapositivo 3">
            <a:extLst>
              <a:ext uri="{FF2B5EF4-FFF2-40B4-BE49-F238E27FC236}">
                <a16:creationId xmlns:a16="http://schemas.microsoft.com/office/drawing/2014/main" id="{B286147D-99C0-FBD1-707C-EC7C38ED6A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011A17-AD81-4B63-9B85-0B5D2A9AC97D}" type="slidenum">
              <a:rPr lang="pt-BR" altLang="pt-BR" smtClean="0"/>
              <a:pPr>
                <a:spcBef>
                  <a:spcPct val="0"/>
                </a:spcBef>
              </a:pPr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>
            <a:extLst>
              <a:ext uri="{FF2B5EF4-FFF2-40B4-BE49-F238E27FC236}">
                <a16:creationId xmlns:a16="http://schemas.microsoft.com/office/drawing/2014/main" id="{BB499559-CD60-361A-8414-5D7F108F1F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>
            <a:extLst>
              <a:ext uri="{FF2B5EF4-FFF2-40B4-BE49-F238E27FC236}">
                <a16:creationId xmlns:a16="http://schemas.microsoft.com/office/drawing/2014/main" id="{885E5FE4-B2CA-3FF0-1AF0-A1811CAAA8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66564" name="Espaço Reservado para Número de Slide 3">
            <a:extLst>
              <a:ext uri="{FF2B5EF4-FFF2-40B4-BE49-F238E27FC236}">
                <a16:creationId xmlns:a16="http://schemas.microsoft.com/office/drawing/2014/main" id="{ADD4A19C-FB8F-4A11-A368-E6281CA2E9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EF357C-2890-45C4-80E3-059BBA1EE4FC}" type="slidenum">
              <a:rPr lang="pt-BR" altLang="pt-BR" smtClean="0"/>
              <a:pPr>
                <a:spcBef>
                  <a:spcPct val="0"/>
                </a:spcBef>
              </a:pPr>
              <a:t>41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Espaço Reservado para Imagem de Slide 1">
            <a:extLst>
              <a:ext uri="{FF2B5EF4-FFF2-40B4-BE49-F238E27FC236}">
                <a16:creationId xmlns:a16="http://schemas.microsoft.com/office/drawing/2014/main" id="{6B5AD293-97B6-3CF6-204B-67C84AD545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9475" name="Espaço Reservado para Anotações 2">
            <a:extLst>
              <a:ext uri="{FF2B5EF4-FFF2-40B4-BE49-F238E27FC236}">
                <a16:creationId xmlns:a16="http://schemas.microsoft.com/office/drawing/2014/main" id="{76032141-8FEA-2324-4171-2970F465E4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89476" name="Espaço Reservado para Número de Slide 3">
            <a:extLst>
              <a:ext uri="{FF2B5EF4-FFF2-40B4-BE49-F238E27FC236}">
                <a16:creationId xmlns:a16="http://schemas.microsoft.com/office/drawing/2014/main" id="{9955B35C-F365-C24C-0EAD-870D0C714D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9F7C7D-04A0-4CA7-80E6-AE26EEDF09E1}" type="slidenum">
              <a:rPr lang="pt-BR" altLang="pt-BR" smtClean="0"/>
              <a:pPr>
                <a:spcBef>
                  <a:spcPct val="0"/>
                </a:spcBef>
              </a:pPr>
              <a:t>274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Espaço Reservado para Imagem de Slide 1">
            <a:extLst>
              <a:ext uri="{FF2B5EF4-FFF2-40B4-BE49-F238E27FC236}">
                <a16:creationId xmlns:a16="http://schemas.microsoft.com/office/drawing/2014/main" id="{2CFD2CD8-E152-A841-D68B-D802AC897B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23" name="Espaço Reservado para Anotações 2">
            <a:extLst>
              <a:ext uri="{FF2B5EF4-FFF2-40B4-BE49-F238E27FC236}">
                <a16:creationId xmlns:a16="http://schemas.microsoft.com/office/drawing/2014/main" id="{11A2931D-3B93-185B-A9B1-EE49A6612E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91524" name="Espaço Reservado para Número de Slide 3">
            <a:extLst>
              <a:ext uri="{FF2B5EF4-FFF2-40B4-BE49-F238E27FC236}">
                <a16:creationId xmlns:a16="http://schemas.microsoft.com/office/drawing/2014/main" id="{1AA97A76-5A68-F90A-995D-78A63E16D6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4211E2-1EE8-4726-8829-786B032188ED}" type="slidenum">
              <a:rPr lang="pt-BR" altLang="pt-BR" smtClean="0"/>
              <a:pPr>
                <a:spcBef>
                  <a:spcPct val="0"/>
                </a:spcBef>
              </a:pPr>
              <a:t>275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Espaço Reservado para Imagem de Slide 1">
            <a:extLst>
              <a:ext uri="{FF2B5EF4-FFF2-40B4-BE49-F238E27FC236}">
                <a16:creationId xmlns:a16="http://schemas.microsoft.com/office/drawing/2014/main" id="{839FAB75-C69D-CA60-28D0-0CD54B58C3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3571" name="Espaço Reservado para Anotações 2">
            <a:extLst>
              <a:ext uri="{FF2B5EF4-FFF2-40B4-BE49-F238E27FC236}">
                <a16:creationId xmlns:a16="http://schemas.microsoft.com/office/drawing/2014/main" id="{8944DE3B-9D7B-5FC0-23DF-31C1A27714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93572" name="Espaço Reservado para Número de Slide 3">
            <a:extLst>
              <a:ext uri="{FF2B5EF4-FFF2-40B4-BE49-F238E27FC236}">
                <a16:creationId xmlns:a16="http://schemas.microsoft.com/office/drawing/2014/main" id="{748B800C-19B6-55DC-4BBE-4557947437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D53500-DE3B-4B12-8087-46034F554972}" type="slidenum">
              <a:rPr lang="pt-BR" altLang="pt-BR" smtClean="0"/>
              <a:pPr>
                <a:spcBef>
                  <a:spcPct val="0"/>
                </a:spcBef>
              </a:pPr>
              <a:t>276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Espaço Reservado para Imagem de Slide 1">
            <a:extLst>
              <a:ext uri="{FF2B5EF4-FFF2-40B4-BE49-F238E27FC236}">
                <a16:creationId xmlns:a16="http://schemas.microsoft.com/office/drawing/2014/main" id="{9615FDB2-19F1-D51A-3826-8ECB0C4DF0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5619" name="Espaço Reservado para Anotações 2">
            <a:extLst>
              <a:ext uri="{FF2B5EF4-FFF2-40B4-BE49-F238E27FC236}">
                <a16:creationId xmlns:a16="http://schemas.microsoft.com/office/drawing/2014/main" id="{56796486-0FF1-854A-BC48-D692856A28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95620" name="Espaço Reservado para Número de Slide 3">
            <a:extLst>
              <a:ext uri="{FF2B5EF4-FFF2-40B4-BE49-F238E27FC236}">
                <a16:creationId xmlns:a16="http://schemas.microsoft.com/office/drawing/2014/main" id="{300A462E-B8C4-07EE-760F-2C2CCEA7B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C11013-F1B7-4A3D-9826-C29681D2BC83}" type="slidenum">
              <a:rPr lang="pt-BR" altLang="pt-BR" smtClean="0"/>
              <a:pPr>
                <a:spcBef>
                  <a:spcPct val="0"/>
                </a:spcBef>
              </a:pPr>
              <a:t>277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Espaço Reservado para Imagem de Slide 1">
            <a:extLst>
              <a:ext uri="{FF2B5EF4-FFF2-40B4-BE49-F238E27FC236}">
                <a16:creationId xmlns:a16="http://schemas.microsoft.com/office/drawing/2014/main" id="{734E0AF7-E319-9FF5-622A-5159E45B9B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7667" name="Espaço Reservado para Anotações 2">
            <a:extLst>
              <a:ext uri="{FF2B5EF4-FFF2-40B4-BE49-F238E27FC236}">
                <a16:creationId xmlns:a16="http://schemas.microsoft.com/office/drawing/2014/main" id="{D102C386-E7CF-F1C9-EEFA-8BE7485967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97668" name="Espaço Reservado para Número de Slide 3">
            <a:extLst>
              <a:ext uri="{FF2B5EF4-FFF2-40B4-BE49-F238E27FC236}">
                <a16:creationId xmlns:a16="http://schemas.microsoft.com/office/drawing/2014/main" id="{C9B2EEBD-BFDA-625D-49F8-8EC6EB21B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818A6C-FCF9-4367-A3C3-CFB1254EB0F1}" type="slidenum">
              <a:rPr lang="pt-BR" altLang="pt-BR" smtClean="0"/>
              <a:pPr>
                <a:spcBef>
                  <a:spcPct val="0"/>
                </a:spcBef>
              </a:pPr>
              <a:t>278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Espaço Reservado para Imagem de Slide 1">
            <a:extLst>
              <a:ext uri="{FF2B5EF4-FFF2-40B4-BE49-F238E27FC236}">
                <a16:creationId xmlns:a16="http://schemas.microsoft.com/office/drawing/2014/main" id="{CB1A9FBA-40C1-A57A-56B7-FB645B9EF9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9715" name="Espaço Reservado para Anotações 2">
            <a:extLst>
              <a:ext uri="{FF2B5EF4-FFF2-40B4-BE49-F238E27FC236}">
                <a16:creationId xmlns:a16="http://schemas.microsoft.com/office/drawing/2014/main" id="{B6B3E952-A9DA-4143-528F-8A98D61571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99716" name="Espaço Reservado para Número de Slide 3">
            <a:extLst>
              <a:ext uri="{FF2B5EF4-FFF2-40B4-BE49-F238E27FC236}">
                <a16:creationId xmlns:a16="http://schemas.microsoft.com/office/drawing/2014/main" id="{C7883A5D-F079-81BD-0F3F-AF0EA9D8ED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569807-45D9-4A2E-A1CE-951CB769E236}" type="slidenum">
              <a:rPr lang="pt-BR" altLang="pt-BR" smtClean="0"/>
              <a:pPr>
                <a:spcBef>
                  <a:spcPct val="0"/>
                </a:spcBef>
              </a:pPr>
              <a:t>279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Espaço Reservado para Imagem de Slide 1">
            <a:extLst>
              <a:ext uri="{FF2B5EF4-FFF2-40B4-BE49-F238E27FC236}">
                <a16:creationId xmlns:a16="http://schemas.microsoft.com/office/drawing/2014/main" id="{4DB4B87E-D1F6-A0E1-8F7A-A46D5D6FDE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63" name="Espaço Reservado para Anotações 2">
            <a:extLst>
              <a:ext uri="{FF2B5EF4-FFF2-40B4-BE49-F238E27FC236}">
                <a16:creationId xmlns:a16="http://schemas.microsoft.com/office/drawing/2014/main" id="{DFC17D12-B857-CDA4-6939-D1A9E0B742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01764" name="Espaço Reservado para Número de Slide 3">
            <a:extLst>
              <a:ext uri="{FF2B5EF4-FFF2-40B4-BE49-F238E27FC236}">
                <a16:creationId xmlns:a16="http://schemas.microsoft.com/office/drawing/2014/main" id="{3F024557-DA13-A413-289D-CEB055E60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1BDA8C-0D78-4A66-956A-417EDD9861D1}" type="slidenum">
              <a:rPr lang="pt-BR" altLang="pt-BR" smtClean="0"/>
              <a:pPr>
                <a:spcBef>
                  <a:spcPct val="0"/>
                </a:spcBef>
              </a:pPr>
              <a:t>280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>
            <a:extLst>
              <a:ext uri="{FF2B5EF4-FFF2-40B4-BE49-F238E27FC236}">
                <a16:creationId xmlns:a16="http://schemas.microsoft.com/office/drawing/2014/main" id="{428813BD-71C7-235D-5FE1-D2F95B3E59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>
            <a:extLst>
              <a:ext uri="{FF2B5EF4-FFF2-40B4-BE49-F238E27FC236}">
                <a16:creationId xmlns:a16="http://schemas.microsoft.com/office/drawing/2014/main" id="{475ACBC0-4A3C-2950-C5F6-605587E010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68612" name="Espaço Reservado para Número de Slide 3">
            <a:extLst>
              <a:ext uri="{FF2B5EF4-FFF2-40B4-BE49-F238E27FC236}">
                <a16:creationId xmlns:a16="http://schemas.microsoft.com/office/drawing/2014/main" id="{12649DF9-3B7C-46EF-94B7-1436737056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EF01DE-5C0C-4FBD-946C-A8EDB94794A3}" type="slidenum">
              <a:rPr lang="pt-BR" altLang="pt-BR" smtClean="0"/>
              <a:pPr>
                <a:spcBef>
                  <a:spcPct val="0"/>
                </a:spcBef>
              </a:pPr>
              <a:t>42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>
            <a:extLst>
              <a:ext uri="{FF2B5EF4-FFF2-40B4-BE49-F238E27FC236}">
                <a16:creationId xmlns:a16="http://schemas.microsoft.com/office/drawing/2014/main" id="{19C140FF-E998-276C-CF5B-D020DCD89D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>
            <a:extLst>
              <a:ext uri="{FF2B5EF4-FFF2-40B4-BE49-F238E27FC236}">
                <a16:creationId xmlns:a16="http://schemas.microsoft.com/office/drawing/2014/main" id="{3CE7432C-36A4-0547-2125-7434759591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70660" name="Espaço Reservado para Número de Slide 3">
            <a:extLst>
              <a:ext uri="{FF2B5EF4-FFF2-40B4-BE49-F238E27FC236}">
                <a16:creationId xmlns:a16="http://schemas.microsoft.com/office/drawing/2014/main" id="{0C5E2D91-7CB6-0EDB-84AD-947AAD793D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25CA38-C68F-4961-BECD-6989E83A2931}" type="slidenum">
              <a:rPr lang="pt-BR" altLang="pt-BR" smtClean="0"/>
              <a:pPr>
                <a:spcBef>
                  <a:spcPct val="0"/>
                </a:spcBef>
              </a:pPr>
              <a:t>43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>
            <a:extLst>
              <a:ext uri="{FF2B5EF4-FFF2-40B4-BE49-F238E27FC236}">
                <a16:creationId xmlns:a16="http://schemas.microsoft.com/office/drawing/2014/main" id="{8CF36BA7-6722-3D94-F4AA-721F2EDCAF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>
            <a:extLst>
              <a:ext uri="{FF2B5EF4-FFF2-40B4-BE49-F238E27FC236}">
                <a16:creationId xmlns:a16="http://schemas.microsoft.com/office/drawing/2014/main" id="{7DDC2B68-F30F-A757-ED34-D9E59D8F92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72708" name="Espaço Reservado para Número de Slide 3">
            <a:extLst>
              <a:ext uri="{FF2B5EF4-FFF2-40B4-BE49-F238E27FC236}">
                <a16:creationId xmlns:a16="http://schemas.microsoft.com/office/drawing/2014/main" id="{B90E0ED7-C075-48EF-D541-AF8BA67E13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3E06A2-62ED-47AE-96E7-E18897462B1A}" type="slidenum">
              <a:rPr lang="pt-BR" altLang="pt-BR" smtClean="0"/>
              <a:pPr>
                <a:spcBef>
                  <a:spcPct val="0"/>
                </a:spcBef>
              </a:pPr>
              <a:t>44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>
            <a:extLst>
              <a:ext uri="{FF2B5EF4-FFF2-40B4-BE49-F238E27FC236}">
                <a16:creationId xmlns:a16="http://schemas.microsoft.com/office/drawing/2014/main" id="{A0F0105A-55AA-FFC3-ECA1-8BAA3D2A0E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ço Reservado para Anotações 2">
            <a:extLst>
              <a:ext uri="{FF2B5EF4-FFF2-40B4-BE49-F238E27FC236}">
                <a16:creationId xmlns:a16="http://schemas.microsoft.com/office/drawing/2014/main" id="{F7004890-11EE-6E8A-3401-37BB9196B2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7828" name="Espaço Reservado para Número de Slide 3">
            <a:extLst>
              <a:ext uri="{FF2B5EF4-FFF2-40B4-BE49-F238E27FC236}">
                <a16:creationId xmlns:a16="http://schemas.microsoft.com/office/drawing/2014/main" id="{80E8135B-04D3-ACFF-4A70-558CA5497D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385AA5-2742-4120-A55B-1B2452375F92}" type="slidenum">
              <a:rPr lang="pt-BR" altLang="pt-BR" smtClean="0"/>
              <a:pPr>
                <a:spcBef>
                  <a:spcPct val="0"/>
                </a:spcBef>
              </a:pPr>
              <a:t>48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>
            <a:extLst>
              <a:ext uri="{FF2B5EF4-FFF2-40B4-BE49-F238E27FC236}">
                <a16:creationId xmlns:a16="http://schemas.microsoft.com/office/drawing/2014/main" id="{1B9B61C1-D39E-97FF-EB2A-000E8DEC8D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>
            <a:extLst>
              <a:ext uri="{FF2B5EF4-FFF2-40B4-BE49-F238E27FC236}">
                <a16:creationId xmlns:a16="http://schemas.microsoft.com/office/drawing/2014/main" id="{145503EF-82B1-67E6-94BB-AF74BD3F71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9876" name="Espaço Reservado para Número de Slide 3">
            <a:extLst>
              <a:ext uri="{FF2B5EF4-FFF2-40B4-BE49-F238E27FC236}">
                <a16:creationId xmlns:a16="http://schemas.microsoft.com/office/drawing/2014/main" id="{695954F1-4CD1-FAF1-8701-B95A07EE0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85BE07-C2FC-4C70-A857-84F02445E0A6}" type="slidenum">
              <a:rPr lang="pt-BR" altLang="pt-BR" smtClean="0"/>
              <a:pPr>
                <a:spcBef>
                  <a:spcPct val="0"/>
                </a:spcBef>
              </a:pPr>
              <a:t>49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>
            <a:extLst>
              <a:ext uri="{FF2B5EF4-FFF2-40B4-BE49-F238E27FC236}">
                <a16:creationId xmlns:a16="http://schemas.microsoft.com/office/drawing/2014/main" id="{A74E213C-34B0-AC82-D38A-24D72B19A4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ço Reservado para Anotações 2">
            <a:extLst>
              <a:ext uri="{FF2B5EF4-FFF2-40B4-BE49-F238E27FC236}">
                <a16:creationId xmlns:a16="http://schemas.microsoft.com/office/drawing/2014/main" id="{58CC92DF-7A83-86FC-6F93-8F9A0B0612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24" name="Espaço Reservado para Número de Slide 3">
            <a:extLst>
              <a:ext uri="{FF2B5EF4-FFF2-40B4-BE49-F238E27FC236}">
                <a16:creationId xmlns:a16="http://schemas.microsoft.com/office/drawing/2014/main" id="{E5D44817-C13A-A472-1837-69DFD6F6C8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CBF1D3-666C-4804-A30F-06BA69487D13}" type="slidenum">
              <a:rPr lang="pt-BR" altLang="pt-BR" smtClean="0"/>
              <a:pPr>
                <a:spcBef>
                  <a:spcPct val="0"/>
                </a:spcBef>
              </a:pPr>
              <a:t>50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>
            <a:extLst>
              <a:ext uri="{FF2B5EF4-FFF2-40B4-BE49-F238E27FC236}">
                <a16:creationId xmlns:a16="http://schemas.microsoft.com/office/drawing/2014/main" id="{8944E031-75A2-7870-C2E5-841D849E09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ço Reservado para Anotações 2">
            <a:extLst>
              <a:ext uri="{FF2B5EF4-FFF2-40B4-BE49-F238E27FC236}">
                <a16:creationId xmlns:a16="http://schemas.microsoft.com/office/drawing/2014/main" id="{8A77B375-2C86-0D3E-C56A-3E6AF587F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3972" name="Espaço Reservado para Número de Slide 3">
            <a:extLst>
              <a:ext uri="{FF2B5EF4-FFF2-40B4-BE49-F238E27FC236}">
                <a16:creationId xmlns:a16="http://schemas.microsoft.com/office/drawing/2014/main" id="{8D3E4B61-979D-5387-4176-0E92E6AA9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239C53-919D-45E3-B6CF-9D511E730DA5}" type="slidenum">
              <a:rPr lang="pt-BR" altLang="pt-BR" smtClean="0"/>
              <a:pPr>
                <a:spcBef>
                  <a:spcPct val="0"/>
                </a:spcBef>
              </a:pPr>
              <a:t>51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>
            <a:extLst>
              <a:ext uri="{FF2B5EF4-FFF2-40B4-BE49-F238E27FC236}">
                <a16:creationId xmlns:a16="http://schemas.microsoft.com/office/drawing/2014/main" id="{4349E7AB-1751-B2BA-AC19-02577BA700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ço Reservado para Anotações 2">
            <a:extLst>
              <a:ext uri="{FF2B5EF4-FFF2-40B4-BE49-F238E27FC236}">
                <a16:creationId xmlns:a16="http://schemas.microsoft.com/office/drawing/2014/main" id="{D53690E9-B339-F5BC-1BC5-E0B6F186EA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6020" name="Espaço Reservado para Número de Slide 3">
            <a:extLst>
              <a:ext uri="{FF2B5EF4-FFF2-40B4-BE49-F238E27FC236}">
                <a16:creationId xmlns:a16="http://schemas.microsoft.com/office/drawing/2014/main" id="{E3C33C36-11D6-85CC-9FB7-AAF20E51E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E8BAF8-98FD-47C2-9A5E-2E0B2BCFEB8E}" type="slidenum">
              <a:rPr lang="pt-BR" altLang="pt-BR" smtClean="0"/>
              <a:pPr>
                <a:spcBef>
                  <a:spcPct val="0"/>
                </a:spcBef>
              </a:pPr>
              <a:t>52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>
            <a:extLst>
              <a:ext uri="{FF2B5EF4-FFF2-40B4-BE49-F238E27FC236}">
                <a16:creationId xmlns:a16="http://schemas.microsoft.com/office/drawing/2014/main" id="{14019688-81A1-0900-8324-CC4AC8F0EC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ço Reservado para Anotações 2">
            <a:extLst>
              <a:ext uri="{FF2B5EF4-FFF2-40B4-BE49-F238E27FC236}">
                <a16:creationId xmlns:a16="http://schemas.microsoft.com/office/drawing/2014/main" id="{F670423A-FEE5-33FC-932C-C8AEA9F574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8068" name="Espaço Reservado para Número de Slide 3">
            <a:extLst>
              <a:ext uri="{FF2B5EF4-FFF2-40B4-BE49-F238E27FC236}">
                <a16:creationId xmlns:a16="http://schemas.microsoft.com/office/drawing/2014/main" id="{65A406EB-FEF0-5F17-9C65-7625A8455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CD557E-4E9F-40F9-9073-6DC65169558D}" type="slidenum">
              <a:rPr lang="pt-BR" altLang="pt-BR" smtClean="0"/>
              <a:pPr>
                <a:spcBef>
                  <a:spcPct val="0"/>
                </a:spcBef>
              </a:pPr>
              <a:t>53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a Imagem do Diapositivo 1">
            <a:extLst>
              <a:ext uri="{FF2B5EF4-FFF2-40B4-BE49-F238E27FC236}">
                <a16:creationId xmlns:a16="http://schemas.microsoft.com/office/drawing/2014/main" id="{EB274D8C-7EC4-5F4A-42EC-21C4E7978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Marcador de Posição de Notas 2">
            <a:extLst>
              <a:ext uri="{FF2B5EF4-FFF2-40B4-BE49-F238E27FC236}">
                <a16:creationId xmlns:a16="http://schemas.microsoft.com/office/drawing/2014/main" id="{BAA45839-77CD-774D-D6F5-11C4A4356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10244" name="Marcador de Posição do Número do Diapositivo 3">
            <a:extLst>
              <a:ext uri="{FF2B5EF4-FFF2-40B4-BE49-F238E27FC236}">
                <a16:creationId xmlns:a16="http://schemas.microsoft.com/office/drawing/2014/main" id="{10FBFC1A-EBF5-26D1-857B-535B434E95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041D6A-9DC3-4AEC-961F-B85EE83197D1}" type="slidenum">
              <a:rPr lang="pt-BR" altLang="pt-BR" smtClean="0"/>
              <a:pPr>
                <a:spcBef>
                  <a:spcPct val="0"/>
                </a:spcBef>
              </a:pPr>
              <a:t>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>
            <a:extLst>
              <a:ext uri="{FF2B5EF4-FFF2-40B4-BE49-F238E27FC236}">
                <a16:creationId xmlns:a16="http://schemas.microsoft.com/office/drawing/2014/main" id="{AB2B77B2-6396-5ED1-E832-5378AD8BD7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ço Reservado para Anotações 2">
            <a:extLst>
              <a:ext uri="{FF2B5EF4-FFF2-40B4-BE49-F238E27FC236}">
                <a16:creationId xmlns:a16="http://schemas.microsoft.com/office/drawing/2014/main" id="{208499F7-CC74-204F-5267-A6B513082E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90116" name="Espaço Reservado para Número de Slide 3">
            <a:extLst>
              <a:ext uri="{FF2B5EF4-FFF2-40B4-BE49-F238E27FC236}">
                <a16:creationId xmlns:a16="http://schemas.microsoft.com/office/drawing/2014/main" id="{32B69DC9-D3B5-7F4B-83BD-60A15981B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06C65E-12C8-4A5B-89FE-1AAE8A8C8FF7}" type="slidenum">
              <a:rPr lang="pt-BR" altLang="pt-BR" smtClean="0"/>
              <a:pPr>
                <a:spcBef>
                  <a:spcPct val="0"/>
                </a:spcBef>
              </a:pPr>
              <a:t>54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>
            <a:extLst>
              <a:ext uri="{FF2B5EF4-FFF2-40B4-BE49-F238E27FC236}">
                <a16:creationId xmlns:a16="http://schemas.microsoft.com/office/drawing/2014/main" id="{5AD9E682-4915-D61E-9D35-8AD30DADE5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Espaço Reservado para Anotações 2">
            <a:extLst>
              <a:ext uri="{FF2B5EF4-FFF2-40B4-BE49-F238E27FC236}">
                <a16:creationId xmlns:a16="http://schemas.microsoft.com/office/drawing/2014/main" id="{2DD2CA7D-8299-5062-E2B1-DBAB8DC3D1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92164" name="Espaço Reservado para Número de Slide 3">
            <a:extLst>
              <a:ext uri="{FF2B5EF4-FFF2-40B4-BE49-F238E27FC236}">
                <a16:creationId xmlns:a16="http://schemas.microsoft.com/office/drawing/2014/main" id="{382B9AFC-83D3-9E1A-2E28-55E1721F5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691AAB-FF4F-4874-B855-1F14FBBB46F4}" type="slidenum">
              <a:rPr lang="pt-BR" altLang="pt-BR" smtClean="0"/>
              <a:pPr>
                <a:spcBef>
                  <a:spcPct val="0"/>
                </a:spcBef>
              </a:pPr>
              <a:t>55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>
            <a:extLst>
              <a:ext uri="{FF2B5EF4-FFF2-40B4-BE49-F238E27FC236}">
                <a16:creationId xmlns:a16="http://schemas.microsoft.com/office/drawing/2014/main" id="{4631C275-08D1-3F11-43A9-E1E6282B8E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Espaço Reservado para Anotações 2">
            <a:extLst>
              <a:ext uri="{FF2B5EF4-FFF2-40B4-BE49-F238E27FC236}">
                <a16:creationId xmlns:a16="http://schemas.microsoft.com/office/drawing/2014/main" id="{13225A99-C122-FC39-90CF-227130242D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94212" name="Espaço Reservado para Número de Slide 3">
            <a:extLst>
              <a:ext uri="{FF2B5EF4-FFF2-40B4-BE49-F238E27FC236}">
                <a16:creationId xmlns:a16="http://schemas.microsoft.com/office/drawing/2014/main" id="{A23E665C-875B-BF7C-5E4F-407904209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DEE35A-0381-4FAC-842A-2C9A1BD8B189}" type="slidenum">
              <a:rPr lang="pt-BR" altLang="pt-BR" smtClean="0"/>
              <a:pPr>
                <a:spcBef>
                  <a:spcPct val="0"/>
                </a:spcBef>
              </a:pPr>
              <a:t>56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>
            <a:extLst>
              <a:ext uri="{FF2B5EF4-FFF2-40B4-BE49-F238E27FC236}">
                <a16:creationId xmlns:a16="http://schemas.microsoft.com/office/drawing/2014/main" id="{CE6FBDF3-FB3E-3023-AA53-FA7F03DE5A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>
            <a:extLst>
              <a:ext uri="{FF2B5EF4-FFF2-40B4-BE49-F238E27FC236}">
                <a16:creationId xmlns:a16="http://schemas.microsoft.com/office/drawing/2014/main" id="{68C17EE6-D881-D013-8E1E-04F4E3F1A8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96260" name="Espaço Reservado para Número de Slide 3">
            <a:extLst>
              <a:ext uri="{FF2B5EF4-FFF2-40B4-BE49-F238E27FC236}">
                <a16:creationId xmlns:a16="http://schemas.microsoft.com/office/drawing/2014/main" id="{BE2E0922-8866-935F-7062-7ACEE1E3B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B2655D-3785-4E94-AD70-93E0DA60F746}" type="slidenum">
              <a:rPr lang="pt-BR" altLang="pt-BR" smtClean="0"/>
              <a:pPr>
                <a:spcBef>
                  <a:spcPct val="0"/>
                </a:spcBef>
              </a:pPr>
              <a:t>57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>
            <a:extLst>
              <a:ext uri="{FF2B5EF4-FFF2-40B4-BE49-F238E27FC236}">
                <a16:creationId xmlns:a16="http://schemas.microsoft.com/office/drawing/2014/main" id="{DA7D12D1-DE7C-E7A3-B48C-C6046655AB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>
            <a:extLst>
              <a:ext uri="{FF2B5EF4-FFF2-40B4-BE49-F238E27FC236}">
                <a16:creationId xmlns:a16="http://schemas.microsoft.com/office/drawing/2014/main" id="{BDD51275-3E32-4DF3-996B-8EE4069727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101380" name="Espaço Reservado para Número de Slide 3">
            <a:extLst>
              <a:ext uri="{FF2B5EF4-FFF2-40B4-BE49-F238E27FC236}">
                <a16:creationId xmlns:a16="http://schemas.microsoft.com/office/drawing/2014/main" id="{6C4C1BD7-BBE1-6375-CEB8-04E4BAA953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D48010-DEED-4111-B01D-00A7963E8B64}" type="slidenum">
              <a:rPr lang="pt-BR" altLang="pt-BR" smtClean="0"/>
              <a:pPr>
                <a:spcBef>
                  <a:spcPct val="0"/>
                </a:spcBef>
              </a:pPr>
              <a:t>61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>
            <a:extLst>
              <a:ext uri="{FF2B5EF4-FFF2-40B4-BE49-F238E27FC236}">
                <a16:creationId xmlns:a16="http://schemas.microsoft.com/office/drawing/2014/main" id="{175E1705-BC82-4956-44C8-0402DD263B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>
            <a:extLst>
              <a:ext uri="{FF2B5EF4-FFF2-40B4-BE49-F238E27FC236}">
                <a16:creationId xmlns:a16="http://schemas.microsoft.com/office/drawing/2014/main" id="{3FAD7757-4676-E1D1-BB34-96E00CEA86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103428" name="Espaço Reservado para Número de Slide 3">
            <a:extLst>
              <a:ext uri="{FF2B5EF4-FFF2-40B4-BE49-F238E27FC236}">
                <a16:creationId xmlns:a16="http://schemas.microsoft.com/office/drawing/2014/main" id="{DC0A323B-CFC1-D90E-63F6-1A8A29B1E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1D02C8-C309-452B-87AD-A22A54401C61}" type="slidenum">
              <a:rPr lang="pt-BR" altLang="pt-BR" smtClean="0"/>
              <a:pPr>
                <a:spcBef>
                  <a:spcPct val="0"/>
                </a:spcBef>
              </a:pPr>
              <a:t>62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>
            <a:extLst>
              <a:ext uri="{FF2B5EF4-FFF2-40B4-BE49-F238E27FC236}">
                <a16:creationId xmlns:a16="http://schemas.microsoft.com/office/drawing/2014/main" id="{8E6C71AF-7D8A-3E05-4E7B-A370818965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>
            <a:extLst>
              <a:ext uri="{FF2B5EF4-FFF2-40B4-BE49-F238E27FC236}">
                <a16:creationId xmlns:a16="http://schemas.microsoft.com/office/drawing/2014/main" id="{02BF1280-4807-F412-80EF-86323D3D9B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105476" name="Espaço Reservado para Número de Slide 3">
            <a:extLst>
              <a:ext uri="{FF2B5EF4-FFF2-40B4-BE49-F238E27FC236}">
                <a16:creationId xmlns:a16="http://schemas.microsoft.com/office/drawing/2014/main" id="{6D5BDD6A-E922-F986-0F50-8E2CCB45B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AD1034-2B73-4D23-B3C5-FB7699BAC847}" type="slidenum">
              <a:rPr lang="pt-BR" altLang="pt-BR" smtClean="0"/>
              <a:pPr>
                <a:spcBef>
                  <a:spcPct val="0"/>
                </a:spcBef>
              </a:pPr>
              <a:t>63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ço Reservado para Imagem de Slide 1">
            <a:extLst>
              <a:ext uri="{FF2B5EF4-FFF2-40B4-BE49-F238E27FC236}">
                <a16:creationId xmlns:a16="http://schemas.microsoft.com/office/drawing/2014/main" id="{176F50AF-4CA5-194D-A995-90342374DF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Espaço Reservado para Anotações 2">
            <a:extLst>
              <a:ext uri="{FF2B5EF4-FFF2-40B4-BE49-F238E27FC236}">
                <a16:creationId xmlns:a16="http://schemas.microsoft.com/office/drawing/2014/main" id="{B05CE577-B94F-EB03-4BDA-A16A78795B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45412" name="Espaço Reservado para Número de Slide 3">
            <a:extLst>
              <a:ext uri="{FF2B5EF4-FFF2-40B4-BE49-F238E27FC236}">
                <a16:creationId xmlns:a16="http://schemas.microsoft.com/office/drawing/2014/main" id="{5F926E7E-B9EA-36DB-DA70-70598804F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3A4229-720F-4F15-AF38-BD0B5922A29E}" type="slidenum">
              <a:rPr lang="pt-BR" altLang="pt-BR" smtClean="0"/>
              <a:pPr>
                <a:spcBef>
                  <a:spcPct val="0"/>
                </a:spcBef>
              </a:pPr>
              <a:t>101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Espaço Reservado para Imagem de Slide 1">
            <a:extLst>
              <a:ext uri="{FF2B5EF4-FFF2-40B4-BE49-F238E27FC236}">
                <a16:creationId xmlns:a16="http://schemas.microsoft.com/office/drawing/2014/main" id="{9B58683E-532B-6CAC-1466-1D67B4AF73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Espaço Reservado para Anotações 2">
            <a:extLst>
              <a:ext uri="{FF2B5EF4-FFF2-40B4-BE49-F238E27FC236}">
                <a16:creationId xmlns:a16="http://schemas.microsoft.com/office/drawing/2014/main" id="{DE0E33C2-14B7-FD8E-310D-AF77B32278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47460" name="Espaço Reservado para Número de Slide 3">
            <a:extLst>
              <a:ext uri="{FF2B5EF4-FFF2-40B4-BE49-F238E27FC236}">
                <a16:creationId xmlns:a16="http://schemas.microsoft.com/office/drawing/2014/main" id="{02B84E43-4D13-D245-EE95-09A0028E79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E0D2FC-EBBB-47B1-8BE4-33A772512FEC}" type="slidenum">
              <a:rPr lang="pt-BR" altLang="pt-BR" smtClean="0"/>
              <a:pPr>
                <a:spcBef>
                  <a:spcPct val="0"/>
                </a:spcBef>
              </a:pPr>
              <a:t>102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ço Reservado para Imagem de Slide 1">
            <a:extLst>
              <a:ext uri="{FF2B5EF4-FFF2-40B4-BE49-F238E27FC236}">
                <a16:creationId xmlns:a16="http://schemas.microsoft.com/office/drawing/2014/main" id="{6FF5139A-7575-66A1-2803-4128793651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Espaço Reservado para Anotações 2">
            <a:extLst>
              <a:ext uri="{FF2B5EF4-FFF2-40B4-BE49-F238E27FC236}">
                <a16:creationId xmlns:a16="http://schemas.microsoft.com/office/drawing/2014/main" id="{5F060C14-A1AF-6759-21F5-DA57BF1A73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49508" name="Espaço Reservado para Número de Slide 3">
            <a:extLst>
              <a:ext uri="{FF2B5EF4-FFF2-40B4-BE49-F238E27FC236}">
                <a16:creationId xmlns:a16="http://schemas.microsoft.com/office/drawing/2014/main" id="{BCAB8558-9AC4-4857-040A-5AC7489CDF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997D23-36A8-466B-B7C6-D506E58F8DB9}" type="slidenum">
              <a:rPr lang="pt-BR" altLang="pt-BR" smtClean="0"/>
              <a:pPr>
                <a:spcBef>
                  <a:spcPct val="0"/>
                </a:spcBef>
              </a:pPr>
              <a:t>103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a Imagem do Diapositivo 1">
            <a:extLst>
              <a:ext uri="{FF2B5EF4-FFF2-40B4-BE49-F238E27FC236}">
                <a16:creationId xmlns:a16="http://schemas.microsoft.com/office/drawing/2014/main" id="{DBA63208-36B6-38CE-E4C0-7D788DD5B5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Marcador de Posição de Notas 2">
            <a:extLst>
              <a:ext uri="{FF2B5EF4-FFF2-40B4-BE49-F238E27FC236}">
                <a16:creationId xmlns:a16="http://schemas.microsoft.com/office/drawing/2014/main" id="{B9508050-E12A-608D-0579-D9FD65684D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12292" name="Marcador de Posição do Número do Diapositivo 3">
            <a:extLst>
              <a:ext uri="{FF2B5EF4-FFF2-40B4-BE49-F238E27FC236}">
                <a16:creationId xmlns:a16="http://schemas.microsoft.com/office/drawing/2014/main" id="{E1DD59DB-1C9F-8B86-4339-63DDEF034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F4635F-5BA5-4464-9E3C-8F28160629F4}" type="slidenum">
              <a:rPr lang="pt-BR" altLang="pt-BR" smtClean="0"/>
              <a:pPr>
                <a:spcBef>
                  <a:spcPct val="0"/>
                </a:spcBef>
              </a:pPr>
              <a:t>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Espaço Reservado para Imagem de Slide 1">
            <a:extLst>
              <a:ext uri="{FF2B5EF4-FFF2-40B4-BE49-F238E27FC236}">
                <a16:creationId xmlns:a16="http://schemas.microsoft.com/office/drawing/2014/main" id="{D65B0132-975C-9F71-4EB5-BA0674A17D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Espaço Reservado para Anotações 2">
            <a:extLst>
              <a:ext uri="{FF2B5EF4-FFF2-40B4-BE49-F238E27FC236}">
                <a16:creationId xmlns:a16="http://schemas.microsoft.com/office/drawing/2014/main" id="{40C2067F-B83E-B6AD-3528-D6A2C39D20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51556" name="Espaço Reservado para Número de Slide 3">
            <a:extLst>
              <a:ext uri="{FF2B5EF4-FFF2-40B4-BE49-F238E27FC236}">
                <a16:creationId xmlns:a16="http://schemas.microsoft.com/office/drawing/2014/main" id="{398BFD1C-971D-16E0-8410-78E3CF2583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9AE2C3-07F4-4E9A-BB72-13E1253FCF6F}" type="slidenum">
              <a:rPr lang="pt-BR" altLang="pt-BR" smtClean="0"/>
              <a:pPr>
                <a:spcBef>
                  <a:spcPct val="0"/>
                </a:spcBef>
              </a:pPr>
              <a:t>104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FC2BF56F-FC23-8478-F0A9-618282E6E2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B668349A-D6E0-801F-0F94-9EE1884D9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F4EAD542-EA94-C1AF-55E3-BA3943338F2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C36C5023-0119-45A9-B441-C777914FE9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77A48F52-C1C4-79DB-1F09-833F589542B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88A3645D-14E7-BFE8-AE93-C9D6E08B49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2AE11F12-CF6C-AD40-5E00-3DD866E4F8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40915214-C99B-2908-7D93-AEEB541E6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F9C7308C-DDB4-3FBF-1A8D-3373CA3D8C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50AFD619-B554-BC8E-8C0E-D5BC20A83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AC58E780-4963-5E50-5103-09FAE98C72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4BF1B9D4-64CF-EAF8-112A-F7915B754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A742E4E2-EE34-EB5D-5480-FA16068408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D1BEBFC0-4DE5-572B-31C9-CF1DCE03D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Espaço Reservado para Imagem de Slide 1">
            <a:extLst>
              <a:ext uri="{FF2B5EF4-FFF2-40B4-BE49-F238E27FC236}">
                <a16:creationId xmlns:a16="http://schemas.microsoft.com/office/drawing/2014/main" id="{5A68114E-2FB0-B8EF-E818-E1A28175DC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Espaço Reservado para Anotações 2">
            <a:extLst>
              <a:ext uri="{FF2B5EF4-FFF2-40B4-BE49-F238E27FC236}">
                <a16:creationId xmlns:a16="http://schemas.microsoft.com/office/drawing/2014/main" id="{F64EF6C3-5890-B63C-2A2B-35B3FE5630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67940" name="Espaço Reservado para Número de Slide 3">
            <a:extLst>
              <a:ext uri="{FF2B5EF4-FFF2-40B4-BE49-F238E27FC236}">
                <a16:creationId xmlns:a16="http://schemas.microsoft.com/office/drawing/2014/main" id="{2A28A316-AEC3-E608-227A-9395CC665E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8E3547-CC71-4651-80FD-BD730D5DDFAA}" type="slidenum">
              <a:rPr lang="pt-BR" altLang="pt-BR" smtClean="0"/>
              <a:pPr>
                <a:spcBef>
                  <a:spcPct val="0"/>
                </a:spcBef>
              </a:pPr>
              <a:t>112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3274E13E-01DE-E7EA-CCE4-E8B9C5110A4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FBA2A392-EE7D-E90A-B1F1-D9C44275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a Imagem do Diapositivo 1">
            <a:extLst>
              <a:ext uri="{FF2B5EF4-FFF2-40B4-BE49-F238E27FC236}">
                <a16:creationId xmlns:a16="http://schemas.microsoft.com/office/drawing/2014/main" id="{C2FFF04C-5654-5336-41B5-ECDF06AEA9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Marcador de Posição de Notas 2">
            <a:extLst>
              <a:ext uri="{FF2B5EF4-FFF2-40B4-BE49-F238E27FC236}">
                <a16:creationId xmlns:a16="http://schemas.microsoft.com/office/drawing/2014/main" id="{FF46D87D-C993-A291-C571-EE8359DE4C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14340" name="Marcador de Posição do Número do Diapositivo 3">
            <a:extLst>
              <a:ext uri="{FF2B5EF4-FFF2-40B4-BE49-F238E27FC236}">
                <a16:creationId xmlns:a16="http://schemas.microsoft.com/office/drawing/2014/main" id="{9562068E-3E03-C90D-8099-59C997C9DF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E772CE-0A92-477D-AF99-F35D9A5A84EF}" type="slidenum">
              <a:rPr lang="pt-BR" altLang="pt-BR" smtClean="0"/>
              <a:pPr>
                <a:spcBef>
                  <a:spcPct val="0"/>
                </a:spcBef>
              </a:pPr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Espaço Reservado para Imagem de Slide 1">
            <a:extLst>
              <a:ext uri="{FF2B5EF4-FFF2-40B4-BE49-F238E27FC236}">
                <a16:creationId xmlns:a16="http://schemas.microsoft.com/office/drawing/2014/main" id="{8433BDB1-DAAC-899B-5F1D-210FE72E3A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Espaço Reservado para Anotações 2">
            <a:extLst>
              <a:ext uri="{FF2B5EF4-FFF2-40B4-BE49-F238E27FC236}">
                <a16:creationId xmlns:a16="http://schemas.microsoft.com/office/drawing/2014/main" id="{9303495A-C391-4826-8F36-BF73337205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72036" name="Espaço Reservado para Número de Slide 3">
            <a:extLst>
              <a:ext uri="{FF2B5EF4-FFF2-40B4-BE49-F238E27FC236}">
                <a16:creationId xmlns:a16="http://schemas.microsoft.com/office/drawing/2014/main" id="{2AA9055A-A8C7-EFB8-393A-76CCBAC7FA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88B369-B287-47AE-A10B-74B17018979F}" type="slidenum">
              <a:rPr lang="pt-BR" altLang="pt-BR" smtClean="0"/>
              <a:pPr>
                <a:spcBef>
                  <a:spcPct val="0"/>
                </a:spcBef>
              </a:pPr>
              <a:t>114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Espaço Reservado para Imagem de Slide 1">
            <a:extLst>
              <a:ext uri="{FF2B5EF4-FFF2-40B4-BE49-F238E27FC236}">
                <a16:creationId xmlns:a16="http://schemas.microsoft.com/office/drawing/2014/main" id="{A34838A6-2FE1-5CCF-6F02-627C7F6DF7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Espaço Reservado para Anotações 2">
            <a:extLst>
              <a:ext uri="{FF2B5EF4-FFF2-40B4-BE49-F238E27FC236}">
                <a16:creationId xmlns:a16="http://schemas.microsoft.com/office/drawing/2014/main" id="{75DACD95-D945-280B-A18B-B20310D160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74084" name="Espaço Reservado para Número de Slide 3">
            <a:extLst>
              <a:ext uri="{FF2B5EF4-FFF2-40B4-BE49-F238E27FC236}">
                <a16:creationId xmlns:a16="http://schemas.microsoft.com/office/drawing/2014/main" id="{917CA4E4-3E40-6B13-903D-B0F58C8A11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FC8936-0D8E-48B5-A3FE-E113A19AEBCC}" type="slidenum">
              <a:rPr lang="pt-BR" altLang="pt-BR" smtClean="0"/>
              <a:pPr>
                <a:spcBef>
                  <a:spcPct val="0"/>
                </a:spcBef>
              </a:pPr>
              <a:t>115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Espaço Reservado para Imagem de Slide 1">
            <a:extLst>
              <a:ext uri="{FF2B5EF4-FFF2-40B4-BE49-F238E27FC236}">
                <a16:creationId xmlns:a16="http://schemas.microsoft.com/office/drawing/2014/main" id="{244191CF-BD98-4889-30DD-82C7FDB269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Espaço Reservado para Anotações 2">
            <a:extLst>
              <a:ext uri="{FF2B5EF4-FFF2-40B4-BE49-F238E27FC236}">
                <a16:creationId xmlns:a16="http://schemas.microsoft.com/office/drawing/2014/main" id="{2C7B3E3D-6775-C4CF-5723-73F20DFFF9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76132" name="Espaço Reservado para Número de Slide 3">
            <a:extLst>
              <a:ext uri="{FF2B5EF4-FFF2-40B4-BE49-F238E27FC236}">
                <a16:creationId xmlns:a16="http://schemas.microsoft.com/office/drawing/2014/main" id="{1E4AA701-597F-6B26-BD9A-4F63C0EE56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CBB32B-E811-41D8-BA9B-FFDDB18EB0C8}" type="slidenum">
              <a:rPr lang="pt-BR" altLang="pt-BR" smtClean="0"/>
              <a:pPr>
                <a:spcBef>
                  <a:spcPct val="0"/>
                </a:spcBef>
              </a:pPr>
              <a:t>116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Espaço Reservado para Imagem de Slide 1">
            <a:extLst>
              <a:ext uri="{FF2B5EF4-FFF2-40B4-BE49-F238E27FC236}">
                <a16:creationId xmlns:a16="http://schemas.microsoft.com/office/drawing/2014/main" id="{6C442253-23A4-210A-0677-79745FC64E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Espaço Reservado para Anotações 2">
            <a:extLst>
              <a:ext uri="{FF2B5EF4-FFF2-40B4-BE49-F238E27FC236}">
                <a16:creationId xmlns:a16="http://schemas.microsoft.com/office/drawing/2014/main" id="{2E553369-211C-F386-58D8-1C40F7057B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78180" name="Espaço Reservado para Número de Slide 3">
            <a:extLst>
              <a:ext uri="{FF2B5EF4-FFF2-40B4-BE49-F238E27FC236}">
                <a16:creationId xmlns:a16="http://schemas.microsoft.com/office/drawing/2014/main" id="{15D112D4-0E82-5F56-B870-0DDE11DC04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4A25D9-63E7-4209-94DB-56B72BA97245}" type="slidenum">
              <a:rPr lang="pt-BR" altLang="pt-BR" smtClean="0"/>
              <a:pPr>
                <a:spcBef>
                  <a:spcPct val="0"/>
                </a:spcBef>
              </a:pPr>
              <a:t>117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Espaço Reservado para Imagem de Slide 1">
            <a:extLst>
              <a:ext uri="{FF2B5EF4-FFF2-40B4-BE49-F238E27FC236}">
                <a16:creationId xmlns:a16="http://schemas.microsoft.com/office/drawing/2014/main" id="{3A258CF2-B92C-8A4D-3808-ED7E247B26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Espaço Reservado para Anotações 2">
            <a:extLst>
              <a:ext uri="{FF2B5EF4-FFF2-40B4-BE49-F238E27FC236}">
                <a16:creationId xmlns:a16="http://schemas.microsoft.com/office/drawing/2014/main" id="{BA86EA51-5C47-0419-AF83-A15AE337D1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80228" name="Espaço Reservado para Número de Slide 3">
            <a:extLst>
              <a:ext uri="{FF2B5EF4-FFF2-40B4-BE49-F238E27FC236}">
                <a16:creationId xmlns:a16="http://schemas.microsoft.com/office/drawing/2014/main" id="{3EB20831-6571-EE4B-CCEC-1C1761CA32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D3EAD-7480-4B2D-A4BF-EEFB7982B00E}" type="slidenum">
              <a:rPr lang="pt-BR" altLang="pt-BR" smtClean="0"/>
              <a:pPr>
                <a:spcBef>
                  <a:spcPct val="0"/>
                </a:spcBef>
              </a:pPr>
              <a:t>118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Espaço Reservado para Imagem de Slide 1">
            <a:extLst>
              <a:ext uri="{FF2B5EF4-FFF2-40B4-BE49-F238E27FC236}">
                <a16:creationId xmlns:a16="http://schemas.microsoft.com/office/drawing/2014/main" id="{F597D85B-FEF4-F29D-C40F-210D0FF9C0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Espaço Reservado para Anotações 2">
            <a:extLst>
              <a:ext uri="{FF2B5EF4-FFF2-40B4-BE49-F238E27FC236}">
                <a16:creationId xmlns:a16="http://schemas.microsoft.com/office/drawing/2014/main" id="{B82561FB-CED6-6FE1-621F-C67515EB6C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82276" name="Espaço Reservado para Número de Slide 3">
            <a:extLst>
              <a:ext uri="{FF2B5EF4-FFF2-40B4-BE49-F238E27FC236}">
                <a16:creationId xmlns:a16="http://schemas.microsoft.com/office/drawing/2014/main" id="{CDF3C54F-B078-130C-0649-2019898CF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33D16C-88F7-49A9-9AC1-6FF4AEE10E7A}" type="slidenum">
              <a:rPr lang="pt-BR" altLang="pt-BR" smtClean="0"/>
              <a:pPr>
                <a:spcBef>
                  <a:spcPct val="0"/>
                </a:spcBef>
              </a:pPr>
              <a:t>119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Espaço Reservado para Imagem de Slide 1">
            <a:extLst>
              <a:ext uri="{FF2B5EF4-FFF2-40B4-BE49-F238E27FC236}">
                <a16:creationId xmlns:a16="http://schemas.microsoft.com/office/drawing/2014/main" id="{5CC60625-96F7-863C-BDDB-B7A678F07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Espaço Reservado para Anotações 2">
            <a:extLst>
              <a:ext uri="{FF2B5EF4-FFF2-40B4-BE49-F238E27FC236}">
                <a16:creationId xmlns:a16="http://schemas.microsoft.com/office/drawing/2014/main" id="{F304A8E3-5B42-8821-DDE2-3D2F5E8EFB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84324" name="Espaço Reservado para Número de Slide 3">
            <a:extLst>
              <a:ext uri="{FF2B5EF4-FFF2-40B4-BE49-F238E27FC236}">
                <a16:creationId xmlns:a16="http://schemas.microsoft.com/office/drawing/2014/main" id="{B1257FF3-6915-BB89-F64D-3E064E894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4D43DE-D620-4CFD-B960-1D5696F76C72}" type="slidenum">
              <a:rPr lang="pt-BR" altLang="pt-BR" smtClean="0"/>
              <a:pPr>
                <a:spcBef>
                  <a:spcPct val="0"/>
                </a:spcBef>
              </a:pPr>
              <a:t>120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Espaço Reservado para Imagem de Slide 1">
            <a:extLst>
              <a:ext uri="{FF2B5EF4-FFF2-40B4-BE49-F238E27FC236}">
                <a16:creationId xmlns:a16="http://schemas.microsoft.com/office/drawing/2014/main" id="{FC3F8D21-D15F-3D62-5C77-EA338BFE55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Espaço Reservado para Anotações 2">
            <a:extLst>
              <a:ext uri="{FF2B5EF4-FFF2-40B4-BE49-F238E27FC236}">
                <a16:creationId xmlns:a16="http://schemas.microsoft.com/office/drawing/2014/main" id="{B519859A-6B47-90F4-3878-F58A82C9CC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86372" name="Espaço Reservado para Número de Slide 3">
            <a:extLst>
              <a:ext uri="{FF2B5EF4-FFF2-40B4-BE49-F238E27FC236}">
                <a16:creationId xmlns:a16="http://schemas.microsoft.com/office/drawing/2014/main" id="{ABC4A34E-53C6-19F8-1200-1EBD4FB22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B692FB-98D5-4D83-924F-1AE1546E507F}" type="slidenum">
              <a:rPr lang="pt-BR" altLang="pt-BR" smtClean="0"/>
              <a:pPr>
                <a:spcBef>
                  <a:spcPct val="0"/>
                </a:spcBef>
              </a:pPr>
              <a:t>121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Espaço Reservado para Imagem de Slide 1">
            <a:extLst>
              <a:ext uri="{FF2B5EF4-FFF2-40B4-BE49-F238E27FC236}">
                <a16:creationId xmlns:a16="http://schemas.microsoft.com/office/drawing/2014/main" id="{F34E9037-0FAF-CD87-7D08-2DB9C35680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Espaço Reservado para Anotações 2">
            <a:extLst>
              <a:ext uri="{FF2B5EF4-FFF2-40B4-BE49-F238E27FC236}">
                <a16:creationId xmlns:a16="http://schemas.microsoft.com/office/drawing/2014/main" id="{EF0F273E-FE58-BC95-31E5-EBB24CB4FA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88420" name="Espaço Reservado para Número de Slide 3">
            <a:extLst>
              <a:ext uri="{FF2B5EF4-FFF2-40B4-BE49-F238E27FC236}">
                <a16:creationId xmlns:a16="http://schemas.microsoft.com/office/drawing/2014/main" id="{EE7CF414-36CC-D96D-473D-22229DCEF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7074B0-E65C-4E56-A205-B540B3D6332C}" type="slidenum">
              <a:rPr lang="pt-BR" altLang="pt-BR" smtClean="0"/>
              <a:pPr>
                <a:spcBef>
                  <a:spcPct val="0"/>
                </a:spcBef>
              </a:pPr>
              <a:t>122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72FD6697-FA12-58D0-5ABA-15F5D216C5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8F5CBC48-2F47-0DFE-E613-FEADE2850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>
            <a:extLst>
              <a:ext uri="{FF2B5EF4-FFF2-40B4-BE49-F238E27FC236}">
                <a16:creationId xmlns:a16="http://schemas.microsoft.com/office/drawing/2014/main" id="{71759998-1FC2-D934-0BDC-4B0A222C5E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Posição de Notas 2">
            <a:extLst>
              <a:ext uri="{FF2B5EF4-FFF2-40B4-BE49-F238E27FC236}">
                <a16:creationId xmlns:a16="http://schemas.microsoft.com/office/drawing/2014/main" id="{D0BFD8FA-4086-4852-A571-A9BF326EEF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16388" name="Marcador de Posição do Número do Diapositivo 3">
            <a:extLst>
              <a:ext uri="{FF2B5EF4-FFF2-40B4-BE49-F238E27FC236}">
                <a16:creationId xmlns:a16="http://schemas.microsoft.com/office/drawing/2014/main" id="{F8276CF3-15ED-1898-A9BC-E54DDC1030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B839F6-820C-489F-9CB1-E64C4A600EE6}" type="slidenum">
              <a:rPr lang="pt-BR" altLang="pt-BR" smtClean="0"/>
              <a:pPr>
                <a:spcBef>
                  <a:spcPct val="0"/>
                </a:spcBef>
              </a:pPr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B4FDF9C2-555E-2452-22E2-7C19C485D2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835957C9-7020-1C7F-4928-4827773E2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B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F242DE52-7ED1-5CB9-8AEE-29D6B4D589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1C020197-8205-C8DC-4042-A6C3021A2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B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Espaço Reservado para Imagem de Slide 1">
            <a:extLst>
              <a:ext uri="{FF2B5EF4-FFF2-40B4-BE49-F238E27FC236}">
                <a16:creationId xmlns:a16="http://schemas.microsoft.com/office/drawing/2014/main" id="{867D0449-1D40-E2D4-FFFC-5C651AD713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Espaço Reservado para Anotações 2">
            <a:extLst>
              <a:ext uri="{FF2B5EF4-FFF2-40B4-BE49-F238E27FC236}">
                <a16:creationId xmlns:a16="http://schemas.microsoft.com/office/drawing/2014/main" id="{E87BFAD5-660F-97F4-85E5-235674EA39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97636" name="Espaço Reservado para Número de Slide 3">
            <a:extLst>
              <a:ext uri="{FF2B5EF4-FFF2-40B4-BE49-F238E27FC236}">
                <a16:creationId xmlns:a16="http://schemas.microsoft.com/office/drawing/2014/main" id="{C8DD814A-671E-8580-875A-F92549A4DE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666E80-02AF-4EC2-9EDF-DD3CC2E15F5F}" type="slidenum">
              <a:rPr lang="pt-BR" altLang="pt-BR" smtClean="0"/>
              <a:pPr>
                <a:spcBef>
                  <a:spcPct val="0"/>
                </a:spcBef>
              </a:pPr>
              <a:t>127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Marcador de Posição da Imagem do Diapositivo 1">
            <a:extLst>
              <a:ext uri="{FF2B5EF4-FFF2-40B4-BE49-F238E27FC236}">
                <a16:creationId xmlns:a16="http://schemas.microsoft.com/office/drawing/2014/main" id="{6F268C89-25D1-CA5D-3DB4-09FCAAD902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Marcador de Posição de Notas 2">
            <a:extLst>
              <a:ext uri="{FF2B5EF4-FFF2-40B4-BE49-F238E27FC236}">
                <a16:creationId xmlns:a16="http://schemas.microsoft.com/office/drawing/2014/main" id="{239D55F6-351E-9B0E-081F-7780494ACB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199684" name="Marcador de Posição do Número do Diapositivo 3">
            <a:extLst>
              <a:ext uri="{FF2B5EF4-FFF2-40B4-BE49-F238E27FC236}">
                <a16:creationId xmlns:a16="http://schemas.microsoft.com/office/drawing/2014/main" id="{EC018BC7-35F5-0E66-0E24-2224D5B45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1DDE6A-C020-4B59-8BC1-D55E5732F909}" type="slidenum">
              <a:rPr lang="pt-BR" altLang="pt-BR" smtClean="0"/>
              <a:pPr>
                <a:spcBef>
                  <a:spcPct val="0"/>
                </a:spcBef>
              </a:pPr>
              <a:t>128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Marcador de Posição da Imagem do Diapositivo 1">
            <a:extLst>
              <a:ext uri="{FF2B5EF4-FFF2-40B4-BE49-F238E27FC236}">
                <a16:creationId xmlns:a16="http://schemas.microsoft.com/office/drawing/2014/main" id="{B6EE6FC5-551E-28F1-0225-B052973441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Marcador de Posição de Notas 2">
            <a:extLst>
              <a:ext uri="{FF2B5EF4-FFF2-40B4-BE49-F238E27FC236}">
                <a16:creationId xmlns:a16="http://schemas.microsoft.com/office/drawing/2014/main" id="{DB8E2453-1254-D982-11F5-FB9D19292E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01732" name="Marcador de Posição do Número do Diapositivo 3">
            <a:extLst>
              <a:ext uri="{FF2B5EF4-FFF2-40B4-BE49-F238E27FC236}">
                <a16:creationId xmlns:a16="http://schemas.microsoft.com/office/drawing/2014/main" id="{55E0DEB7-B3B5-24E5-86E3-46B5BEA22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774759-DEA8-4E6C-94F2-8BD1E9F21B90}" type="slidenum">
              <a:rPr lang="pt-BR" altLang="pt-BR" smtClean="0"/>
              <a:pPr>
                <a:spcBef>
                  <a:spcPct val="0"/>
                </a:spcBef>
              </a:pPr>
              <a:t>129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Marcador de Posição da Imagem do Diapositivo 1">
            <a:extLst>
              <a:ext uri="{FF2B5EF4-FFF2-40B4-BE49-F238E27FC236}">
                <a16:creationId xmlns:a16="http://schemas.microsoft.com/office/drawing/2014/main" id="{117A4DC7-C178-B669-BDFD-417428D4B9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Marcador de Posição de Notas 2">
            <a:extLst>
              <a:ext uri="{FF2B5EF4-FFF2-40B4-BE49-F238E27FC236}">
                <a16:creationId xmlns:a16="http://schemas.microsoft.com/office/drawing/2014/main" id="{339C8D9A-B8BE-9ADA-26ED-5846DF94CB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03780" name="Marcador de Posição do Número do Diapositivo 3">
            <a:extLst>
              <a:ext uri="{FF2B5EF4-FFF2-40B4-BE49-F238E27FC236}">
                <a16:creationId xmlns:a16="http://schemas.microsoft.com/office/drawing/2014/main" id="{AC580633-9E09-54F3-66C3-8CC760A939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82275B-01CA-4F6A-9138-66D81C9E6220}" type="slidenum">
              <a:rPr lang="pt-BR" altLang="pt-BR" smtClean="0"/>
              <a:pPr>
                <a:spcBef>
                  <a:spcPct val="0"/>
                </a:spcBef>
              </a:pPr>
              <a:t>130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Marcador de Posição da Imagem do Diapositivo 1">
            <a:extLst>
              <a:ext uri="{FF2B5EF4-FFF2-40B4-BE49-F238E27FC236}">
                <a16:creationId xmlns:a16="http://schemas.microsoft.com/office/drawing/2014/main" id="{4F1280E6-470E-5DE4-97C7-69B9ACD517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Marcador de Posição de Notas 2">
            <a:extLst>
              <a:ext uri="{FF2B5EF4-FFF2-40B4-BE49-F238E27FC236}">
                <a16:creationId xmlns:a16="http://schemas.microsoft.com/office/drawing/2014/main" id="{95481E6B-8D6A-EE06-329E-F24E23F12A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05828" name="Marcador de Posição do Número do Diapositivo 3">
            <a:extLst>
              <a:ext uri="{FF2B5EF4-FFF2-40B4-BE49-F238E27FC236}">
                <a16:creationId xmlns:a16="http://schemas.microsoft.com/office/drawing/2014/main" id="{C4A439A1-6037-6E0F-2340-2C807D12CF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E66428-F896-4047-8502-E75FB103598C}" type="slidenum">
              <a:rPr lang="pt-BR" altLang="pt-BR" smtClean="0"/>
              <a:pPr>
                <a:spcBef>
                  <a:spcPct val="0"/>
                </a:spcBef>
              </a:pPr>
              <a:t>131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Marcador de Posição da Imagem do Diapositivo 1">
            <a:extLst>
              <a:ext uri="{FF2B5EF4-FFF2-40B4-BE49-F238E27FC236}">
                <a16:creationId xmlns:a16="http://schemas.microsoft.com/office/drawing/2014/main" id="{38732720-34C0-B625-5B7D-28E47B2E40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Marcador de Posição de Notas 2">
            <a:extLst>
              <a:ext uri="{FF2B5EF4-FFF2-40B4-BE49-F238E27FC236}">
                <a16:creationId xmlns:a16="http://schemas.microsoft.com/office/drawing/2014/main" id="{EB53825C-F7B5-0E37-FB9E-5C416B4EE6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07876" name="Marcador de Posição do Número do Diapositivo 3">
            <a:extLst>
              <a:ext uri="{FF2B5EF4-FFF2-40B4-BE49-F238E27FC236}">
                <a16:creationId xmlns:a16="http://schemas.microsoft.com/office/drawing/2014/main" id="{C6C6F2D8-CAD2-495C-5AB8-007C57F76C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306077-A97D-4442-A80B-DFB9D51C622C}" type="slidenum">
              <a:rPr lang="pt-BR" altLang="pt-BR" smtClean="0"/>
              <a:pPr>
                <a:spcBef>
                  <a:spcPct val="0"/>
                </a:spcBef>
              </a:pPr>
              <a:t>132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Marcador de Posição da Imagem do Diapositivo 1">
            <a:extLst>
              <a:ext uri="{FF2B5EF4-FFF2-40B4-BE49-F238E27FC236}">
                <a16:creationId xmlns:a16="http://schemas.microsoft.com/office/drawing/2014/main" id="{47537C45-AD84-2E57-DAC3-A329FB5FE3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Marcador de Posição de Notas 2">
            <a:extLst>
              <a:ext uri="{FF2B5EF4-FFF2-40B4-BE49-F238E27FC236}">
                <a16:creationId xmlns:a16="http://schemas.microsoft.com/office/drawing/2014/main" id="{F08ED167-DC6C-8CD0-5133-2302B9899A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09924" name="Marcador de Posição do Número do Diapositivo 3">
            <a:extLst>
              <a:ext uri="{FF2B5EF4-FFF2-40B4-BE49-F238E27FC236}">
                <a16:creationId xmlns:a16="http://schemas.microsoft.com/office/drawing/2014/main" id="{EDDAA80C-DD07-1C0E-C426-0B03FB285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AFA8B9-8D84-4470-A38B-70172993162E}" type="slidenum">
              <a:rPr lang="pt-BR" altLang="pt-BR" smtClean="0"/>
              <a:pPr>
                <a:spcBef>
                  <a:spcPct val="0"/>
                </a:spcBef>
              </a:pPr>
              <a:t>133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Espaço Reservado para Imagem de Slide 1">
            <a:extLst>
              <a:ext uri="{FF2B5EF4-FFF2-40B4-BE49-F238E27FC236}">
                <a16:creationId xmlns:a16="http://schemas.microsoft.com/office/drawing/2014/main" id="{602169D7-23E9-9256-A08F-B749FB2F9E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Espaço Reservado para Anotações 2">
            <a:extLst>
              <a:ext uri="{FF2B5EF4-FFF2-40B4-BE49-F238E27FC236}">
                <a16:creationId xmlns:a16="http://schemas.microsoft.com/office/drawing/2014/main" id="{B171840F-05E2-07DD-0F53-C89264F76D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11972" name="Espaço Reservado para Número de Slide 3">
            <a:extLst>
              <a:ext uri="{FF2B5EF4-FFF2-40B4-BE49-F238E27FC236}">
                <a16:creationId xmlns:a16="http://schemas.microsoft.com/office/drawing/2014/main" id="{E2E6DFF3-FF36-32AD-C51F-05CB43FBF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ABCCFB-143C-465D-AA8C-7B2E8872B374}" type="slidenum">
              <a:rPr lang="pt-BR" altLang="pt-BR" smtClean="0"/>
              <a:pPr>
                <a:spcBef>
                  <a:spcPct val="0"/>
                </a:spcBef>
              </a:pPr>
              <a:t>134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>
            <a:extLst>
              <a:ext uri="{FF2B5EF4-FFF2-40B4-BE49-F238E27FC236}">
                <a16:creationId xmlns:a16="http://schemas.microsoft.com/office/drawing/2014/main" id="{41101F66-46F5-CFC4-DAD6-7D8D1B1A01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>
            <a:extLst>
              <a:ext uri="{FF2B5EF4-FFF2-40B4-BE49-F238E27FC236}">
                <a16:creationId xmlns:a16="http://schemas.microsoft.com/office/drawing/2014/main" id="{575DF149-DF00-A94D-582D-6D4CA85071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39940" name="Espaço Reservado para Número de Slide 3">
            <a:extLst>
              <a:ext uri="{FF2B5EF4-FFF2-40B4-BE49-F238E27FC236}">
                <a16:creationId xmlns:a16="http://schemas.microsoft.com/office/drawing/2014/main" id="{E580B5F9-4CD7-BA2F-92FB-E635EDB8E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11FC51-770A-4F70-9683-509AA30E1BC5}" type="slidenum">
              <a:rPr lang="pt-BR" altLang="pt-BR" smtClean="0"/>
              <a:pPr>
                <a:spcBef>
                  <a:spcPct val="0"/>
                </a:spcBef>
              </a:pPr>
              <a:t>28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Espaço Reservado para Imagem de Slide 1">
            <a:extLst>
              <a:ext uri="{FF2B5EF4-FFF2-40B4-BE49-F238E27FC236}">
                <a16:creationId xmlns:a16="http://schemas.microsoft.com/office/drawing/2014/main" id="{12DB780A-EEE6-7C00-ACEC-C2D2B2892B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Espaço Reservado para Anotações 2">
            <a:extLst>
              <a:ext uri="{FF2B5EF4-FFF2-40B4-BE49-F238E27FC236}">
                <a16:creationId xmlns:a16="http://schemas.microsoft.com/office/drawing/2014/main" id="{A74FDEBE-C733-5E71-1DC1-BDB7752FE1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14020" name="Espaço Reservado para Número de Slide 3">
            <a:extLst>
              <a:ext uri="{FF2B5EF4-FFF2-40B4-BE49-F238E27FC236}">
                <a16:creationId xmlns:a16="http://schemas.microsoft.com/office/drawing/2014/main" id="{73540238-B3E8-4A34-609F-A40C241730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927320-AEDA-469A-A1FE-965F09B80B4B}" type="slidenum">
              <a:rPr lang="pt-BR" altLang="pt-BR" smtClean="0"/>
              <a:pPr>
                <a:spcBef>
                  <a:spcPct val="0"/>
                </a:spcBef>
              </a:pPr>
              <a:t>135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Espaço Reservado para Imagem de Slide 1">
            <a:extLst>
              <a:ext uri="{FF2B5EF4-FFF2-40B4-BE49-F238E27FC236}">
                <a16:creationId xmlns:a16="http://schemas.microsoft.com/office/drawing/2014/main" id="{D771BAC6-C75D-5561-6442-8994C581E5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Espaço Reservado para Anotações 2">
            <a:extLst>
              <a:ext uri="{FF2B5EF4-FFF2-40B4-BE49-F238E27FC236}">
                <a16:creationId xmlns:a16="http://schemas.microsoft.com/office/drawing/2014/main" id="{E3282B51-7139-7F9D-2A25-D3648FD9DB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16068" name="Espaço Reservado para Número de Slide 3">
            <a:extLst>
              <a:ext uri="{FF2B5EF4-FFF2-40B4-BE49-F238E27FC236}">
                <a16:creationId xmlns:a16="http://schemas.microsoft.com/office/drawing/2014/main" id="{378EE12E-8E61-C8DD-5E54-C7866358B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092941-3284-4324-8FF8-173E7F6F0AD7}" type="slidenum">
              <a:rPr lang="pt-BR" altLang="pt-BR" smtClean="0"/>
              <a:pPr>
                <a:spcBef>
                  <a:spcPct val="0"/>
                </a:spcBef>
              </a:pPr>
              <a:t>136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Espaço Reservado para Imagem de Slide 1">
            <a:extLst>
              <a:ext uri="{FF2B5EF4-FFF2-40B4-BE49-F238E27FC236}">
                <a16:creationId xmlns:a16="http://schemas.microsoft.com/office/drawing/2014/main" id="{F6D1B279-7EA8-EAFF-93E9-E5996F129C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Espaço Reservado para Anotações 2">
            <a:extLst>
              <a:ext uri="{FF2B5EF4-FFF2-40B4-BE49-F238E27FC236}">
                <a16:creationId xmlns:a16="http://schemas.microsoft.com/office/drawing/2014/main" id="{1544A26B-C4FE-3AEA-D0E7-BADC79B057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18116" name="Espaço Reservado para Número de Slide 3">
            <a:extLst>
              <a:ext uri="{FF2B5EF4-FFF2-40B4-BE49-F238E27FC236}">
                <a16:creationId xmlns:a16="http://schemas.microsoft.com/office/drawing/2014/main" id="{B3E28AEA-AB3E-3713-4AF3-0AA7877238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4B52E2-B2BC-432B-8E51-06B96E18A1AB}" type="slidenum">
              <a:rPr lang="pt-BR" altLang="pt-BR" smtClean="0"/>
              <a:pPr>
                <a:spcBef>
                  <a:spcPct val="0"/>
                </a:spcBef>
              </a:pPr>
              <a:t>137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Marcador de Posição da Imagem do Diapositivo 1">
            <a:extLst>
              <a:ext uri="{FF2B5EF4-FFF2-40B4-BE49-F238E27FC236}">
                <a16:creationId xmlns:a16="http://schemas.microsoft.com/office/drawing/2014/main" id="{A41A9E7B-190B-44AB-2815-3ACC0170FC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Marcador de Posição de Notas 2">
            <a:extLst>
              <a:ext uri="{FF2B5EF4-FFF2-40B4-BE49-F238E27FC236}">
                <a16:creationId xmlns:a16="http://schemas.microsoft.com/office/drawing/2014/main" id="{AE6E41D9-2F8F-D676-0E27-30D0C41896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20164" name="Marcador de Posição do Número do Diapositivo 3">
            <a:extLst>
              <a:ext uri="{FF2B5EF4-FFF2-40B4-BE49-F238E27FC236}">
                <a16:creationId xmlns:a16="http://schemas.microsoft.com/office/drawing/2014/main" id="{4F9D6927-2091-96FB-CCE3-912B8E17B7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5D2012-25AC-49A6-BFE8-B5BE36985B3E}" type="slidenum">
              <a:rPr lang="pt-BR" altLang="pt-BR" smtClean="0"/>
              <a:pPr>
                <a:spcBef>
                  <a:spcPct val="0"/>
                </a:spcBef>
              </a:pPr>
              <a:t>138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Espaço Reservado para Imagem de Slide 1">
            <a:extLst>
              <a:ext uri="{FF2B5EF4-FFF2-40B4-BE49-F238E27FC236}">
                <a16:creationId xmlns:a16="http://schemas.microsoft.com/office/drawing/2014/main" id="{688F702A-A8FA-086C-1C8F-8999CEC458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Espaço Reservado para Anotações 2">
            <a:extLst>
              <a:ext uri="{FF2B5EF4-FFF2-40B4-BE49-F238E27FC236}">
                <a16:creationId xmlns:a16="http://schemas.microsoft.com/office/drawing/2014/main" id="{EE1C588E-5342-2A9E-06A4-7D95502258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22212" name="Espaço Reservado para Número de Slide 3">
            <a:extLst>
              <a:ext uri="{FF2B5EF4-FFF2-40B4-BE49-F238E27FC236}">
                <a16:creationId xmlns:a16="http://schemas.microsoft.com/office/drawing/2014/main" id="{1D4A784D-47B5-36E9-90E8-63FC9B1F1B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DA7618-5F91-45D8-B2C5-C139CAA0608E}" type="slidenum">
              <a:rPr lang="pt-BR" altLang="pt-BR" smtClean="0"/>
              <a:pPr>
                <a:spcBef>
                  <a:spcPct val="0"/>
                </a:spcBef>
              </a:pPr>
              <a:t>139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Espaço Reservado para Imagem de Slide 1">
            <a:extLst>
              <a:ext uri="{FF2B5EF4-FFF2-40B4-BE49-F238E27FC236}">
                <a16:creationId xmlns:a16="http://schemas.microsoft.com/office/drawing/2014/main" id="{4C92EE41-6911-0EA9-8FB6-2A01021F94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Espaço Reservado para Anotações 2">
            <a:extLst>
              <a:ext uri="{FF2B5EF4-FFF2-40B4-BE49-F238E27FC236}">
                <a16:creationId xmlns:a16="http://schemas.microsoft.com/office/drawing/2014/main" id="{49D67AFF-27F1-9408-374B-0E5BC446AC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24260" name="Espaço Reservado para Número de Slide 3">
            <a:extLst>
              <a:ext uri="{FF2B5EF4-FFF2-40B4-BE49-F238E27FC236}">
                <a16:creationId xmlns:a16="http://schemas.microsoft.com/office/drawing/2014/main" id="{251AAF75-224C-E810-75AC-0E34E7F4B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C892E4-11F4-4785-AB2F-060F04DEF099}" type="slidenum">
              <a:rPr lang="pt-BR" altLang="pt-BR" smtClean="0"/>
              <a:pPr>
                <a:spcBef>
                  <a:spcPct val="0"/>
                </a:spcBef>
              </a:pPr>
              <a:t>140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Marcador de Posição da Imagem do Diapositivo 1">
            <a:extLst>
              <a:ext uri="{FF2B5EF4-FFF2-40B4-BE49-F238E27FC236}">
                <a16:creationId xmlns:a16="http://schemas.microsoft.com/office/drawing/2014/main" id="{BCC54FE8-65AD-4BAD-1896-529F0E1C0C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Marcador de Posição de Notas 2">
            <a:extLst>
              <a:ext uri="{FF2B5EF4-FFF2-40B4-BE49-F238E27FC236}">
                <a16:creationId xmlns:a16="http://schemas.microsoft.com/office/drawing/2014/main" id="{325E2371-14C1-8017-98C9-86405575FF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26308" name="Marcador de Posição do Número do Diapositivo 3">
            <a:extLst>
              <a:ext uri="{FF2B5EF4-FFF2-40B4-BE49-F238E27FC236}">
                <a16:creationId xmlns:a16="http://schemas.microsoft.com/office/drawing/2014/main" id="{909D3695-A9F2-B4FC-C1F4-E127CE2A8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B276D7-A564-4362-9051-B95327252C51}" type="slidenum">
              <a:rPr lang="pt-BR" altLang="pt-BR" smtClean="0"/>
              <a:pPr>
                <a:spcBef>
                  <a:spcPct val="0"/>
                </a:spcBef>
              </a:pPr>
              <a:t>141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Marcador de Posição da Imagem do Diapositivo 1">
            <a:extLst>
              <a:ext uri="{FF2B5EF4-FFF2-40B4-BE49-F238E27FC236}">
                <a16:creationId xmlns:a16="http://schemas.microsoft.com/office/drawing/2014/main" id="{533DB59A-AC54-06AC-FDDE-3B2036A0DE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5" name="Marcador de Posição de Notas 2">
            <a:extLst>
              <a:ext uri="{FF2B5EF4-FFF2-40B4-BE49-F238E27FC236}">
                <a16:creationId xmlns:a16="http://schemas.microsoft.com/office/drawing/2014/main" id="{E5265D74-DDB6-0E6F-CD78-EEB6338EB0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28356" name="Marcador de Posição do Número do Diapositivo 3">
            <a:extLst>
              <a:ext uri="{FF2B5EF4-FFF2-40B4-BE49-F238E27FC236}">
                <a16:creationId xmlns:a16="http://schemas.microsoft.com/office/drawing/2014/main" id="{60C2E318-8B2F-5715-8C48-2ADA781C2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AB31EA-EA9B-4BB0-A7FC-B133C2263973}" type="slidenum">
              <a:rPr lang="pt-BR" altLang="pt-BR" smtClean="0"/>
              <a:pPr>
                <a:spcBef>
                  <a:spcPct val="0"/>
                </a:spcBef>
              </a:pPr>
              <a:t>142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Marcador de Posição da Imagem do Diapositivo 1">
            <a:extLst>
              <a:ext uri="{FF2B5EF4-FFF2-40B4-BE49-F238E27FC236}">
                <a16:creationId xmlns:a16="http://schemas.microsoft.com/office/drawing/2014/main" id="{D7B97052-7B9B-7DF3-03E7-0069CE7542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Marcador de Posição de Notas 2">
            <a:extLst>
              <a:ext uri="{FF2B5EF4-FFF2-40B4-BE49-F238E27FC236}">
                <a16:creationId xmlns:a16="http://schemas.microsoft.com/office/drawing/2014/main" id="{14691464-614D-84D5-846C-AB637E59B4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30404" name="Marcador de Posição do Número do Diapositivo 3">
            <a:extLst>
              <a:ext uri="{FF2B5EF4-FFF2-40B4-BE49-F238E27FC236}">
                <a16:creationId xmlns:a16="http://schemas.microsoft.com/office/drawing/2014/main" id="{243E93BE-DDA4-D263-9CA1-97C9AC108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1D9C62-1EFC-4EF2-8DA8-09FA07A85C00}" type="slidenum">
              <a:rPr lang="pt-BR" altLang="pt-BR" smtClean="0"/>
              <a:pPr>
                <a:spcBef>
                  <a:spcPct val="0"/>
                </a:spcBef>
              </a:pPr>
              <a:t>143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Marcador de Posição da Imagem do Diapositivo 1">
            <a:extLst>
              <a:ext uri="{FF2B5EF4-FFF2-40B4-BE49-F238E27FC236}">
                <a16:creationId xmlns:a16="http://schemas.microsoft.com/office/drawing/2014/main" id="{FB074D82-EC59-51A1-241D-14847B676E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Marcador de Posição de Notas 2">
            <a:extLst>
              <a:ext uri="{FF2B5EF4-FFF2-40B4-BE49-F238E27FC236}">
                <a16:creationId xmlns:a16="http://schemas.microsoft.com/office/drawing/2014/main" id="{69A21D1F-6313-C16B-7EAF-83E9A6330F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32452" name="Marcador de Posição do Número do Diapositivo 3">
            <a:extLst>
              <a:ext uri="{FF2B5EF4-FFF2-40B4-BE49-F238E27FC236}">
                <a16:creationId xmlns:a16="http://schemas.microsoft.com/office/drawing/2014/main" id="{24728663-E5D2-5AE3-8F8B-C54CE4611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E92777-7C1E-4E50-929E-67DDF75CC33F}" type="slidenum">
              <a:rPr lang="pt-BR" altLang="pt-BR" smtClean="0"/>
              <a:pPr>
                <a:spcBef>
                  <a:spcPct val="0"/>
                </a:spcBef>
              </a:pPr>
              <a:t>144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FDB74C87-ED72-0AE9-339C-BCE9447E76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92E99562-59D6-EF45-D541-E13F69DD01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1CF73061-D564-7B3F-2CA6-FB0FC6DF2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78C820-14EF-4A3C-839A-826E25A5815E}" type="slidenum">
              <a:rPr lang="pt-BR" altLang="pt-BR" smtClean="0"/>
              <a:pPr>
                <a:spcBef>
                  <a:spcPct val="0"/>
                </a:spcBef>
              </a:pPr>
              <a:t>29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Marcador de Posição da Imagem do Diapositivo 1">
            <a:extLst>
              <a:ext uri="{FF2B5EF4-FFF2-40B4-BE49-F238E27FC236}">
                <a16:creationId xmlns:a16="http://schemas.microsoft.com/office/drawing/2014/main" id="{3EC8A565-6BE4-7D60-705B-81555899C6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4499" name="Marcador de Posição de Notas 2">
            <a:extLst>
              <a:ext uri="{FF2B5EF4-FFF2-40B4-BE49-F238E27FC236}">
                <a16:creationId xmlns:a16="http://schemas.microsoft.com/office/drawing/2014/main" id="{080EC091-753D-AE7E-A493-7BCE1213C9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34500" name="Marcador de Posição do Número do Diapositivo 3">
            <a:extLst>
              <a:ext uri="{FF2B5EF4-FFF2-40B4-BE49-F238E27FC236}">
                <a16:creationId xmlns:a16="http://schemas.microsoft.com/office/drawing/2014/main" id="{25C1EB3C-ED3A-725B-8F56-B73829CD49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15452B-9B93-4DDD-8CD2-8359C6436A76}" type="slidenum">
              <a:rPr lang="pt-BR" altLang="pt-BR" smtClean="0"/>
              <a:pPr>
                <a:spcBef>
                  <a:spcPct val="0"/>
                </a:spcBef>
              </a:pPr>
              <a:t>145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Marcador de Posição da Imagem do Diapositivo 1">
            <a:extLst>
              <a:ext uri="{FF2B5EF4-FFF2-40B4-BE49-F238E27FC236}">
                <a16:creationId xmlns:a16="http://schemas.microsoft.com/office/drawing/2014/main" id="{6B94A87E-341C-D0BA-B22B-C80E073FA1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6547" name="Marcador de Posição de Notas 2">
            <a:extLst>
              <a:ext uri="{FF2B5EF4-FFF2-40B4-BE49-F238E27FC236}">
                <a16:creationId xmlns:a16="http://schemas.microsoft.com/office/drawing/2014/main" id="{42B87C1A-E2AD-093D-FC06-7D375651A9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36548" name="Marcador de Posição do Número do Diapositivo 3">
            <a:extLst>
              <a:ext uri="{FF2B5EF4-FFF2-40B4-BE49-F238E27FC236}">
                <a16:creationId xmlns:a16="http://schemas.microsoft.com/office/drawing/2014/main" id="{2580548F-48BE-27D8-D976-610320B1DC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55AC36-0DCE-4CB9-BE29-A85D0CCBE562}" type="slidenum">
              <a:rPr lang="pt-BR" altLang="pt-BR" smtClean="0"/>
              <a:pPr>
                <a:spcBef>
                  <a:spcPct val="0"/>
                </a:spcBef>
              </a:pPr>
              <a:t>146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Marcador de Posição da Imagem do Diapositivo 1">
            <a:extLst>
              <a:ext uri="{FF2B5EF4-FFF2-40B4-BE49-F238E27FC236}">
                <a16:creationId xmlns:a16="http://schemas.microsoft.com/office/drawing/2014/main" id="{43CC3768-AE31-E25B-D61D-5F4FA6C5EE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Marcador de Posição de Notas 2">
            <a:extLst>
              <a:ext uri="{FF2B5EF4-FFF2-40B4-BE49-F238E27FC236}">
                <a16:creationId xmlns:a16="http://schemas.microsoft.com/office/drawing/2014/main" id="{F1406908-EA93-8455-D06F-9543635D27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38596" name="Marcador de Posição do Número do Diapositivo 3">
            <a:extLst>
              <a:ext uri="{FF2B5EF4-FFF2-40B4-BE49-F238E27FC236}">
                <a16:creationId xmlns:a16="http://schemas.microsoft.com/office/drawing/2014/main" id="{9A8D3744-FE31-64FE-D900-23533579C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05D571-5D10-4917-B26B-73CB6A011AD3}" type="slidenum">
              <a:rPr lang="pt-BR" altLang="pt-BR" smtClean="0"/>
              <a:pPr>
                <a:spcBef>
                  <a:spcPct val="0"/>
                </a:spcBef>
              </a:pPr>
              <a:t>147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Marcador de Posição da Imagem do Diapositivo 1">
            <a:extLst>
              <a:ext uri="{FF2B5EF4-FFF2-40B4-BE49-F238E27FC236}">
                <a16:creationId xmlns:a16="http://schemas.microsoft.com/office/drawing/2014/main" id="{005BFA82-669F-9894-7B97-EF937986B1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3" name="Marcador de Posição de Notas 2">
            <a:extLst>
              <a:ext uri="{FF2B5EF4-FFF2-40B4-BE49-F238E27FC236}">
                <a16:creationId xmlns:a16="http://schemas.microsoft.com/office/drawing/2014/main" id="{4750DB20-3956-31DB-DD69-5A4063F12E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40644" name="Marcador de Posição do Número do Diapositivo 3">
            <a:extLst>
              <a:ext uri="{FF2B5EF4-FFF2-40B4-BE49-F238E27FC236}">
                <a16:creationId xmlns:a16="http://schemas.microsoft.com/office/drawing/2014/main" id="{50789852-4EA8-5806-C48F-D6E8046EE3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E772CB-2266-461D-9D53-F35B8B31FBDA}" type="slidenum">
              <a:rPr lang="pt-BR" altLang="pt-BR" smtClean="0"/>
              <a:pPr>
                <a:spcBef>
                  <a:spcPct val="0"/>
                </a:spcBef>
              </a:pPr>
              <a:t>148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Marcador de Posição da Imagem do Diapositivo 1">
            <a:extLst>
              <a:ext uri="{FF2B5EF4-FFF2-40B4-BE49-F238E27FC236}">
                <a16:creationId xmlns:a16="http://schemas.microsoft.com/office/drawing/2014/main" id="{5833BF6F-6B34-FF39-899C-AAFEDB63B1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1" name="Marcador de Posição de Notas 2">
            <a:extLst>
              <a:ext uri="{FF2B5EF4-FFF2-40B4-BE49-F238E27FC236}">
                <a16:creationId xmlns:a16="http://schemas.microsoft.com/office/drawing/2014/main" id="{6752F901-ADE4-FE2F-F104-F9A5A10F6D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42692" name="Marcador de Posição do Número do Diapositivo 3">
            <a:extLst>
              <a:ext uri="{FF2B5EF4-FFF2-40B4-BE49-F238E27FC236}">
                <a16:creationId xmlns:a16="http://schemas.microsoft.com/office/drawing/2014/main" id="{26E27064-AB78-3600-125E-5AB566EB3D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4585D4-782B-496F-A7EA-F0015D518F9B}" type="slidenum">
              <a:rPr lang="pt-BR" altLang="pt-BR" smtClean="0"/>
              <a:pPr>
                <a:spcBef>
                  <a:spcPct val="0"/>
                </a:spcBef>
              </a:pPr>
              <a:t>149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Marcador de Posição da Imagem do Diapositivo 1">
            <a:extLst>
              <a:ext uri="{FF2B5EF4-FFF2-40B4-BE49-F238E27FC236}">
                <a16:creationId xmlns:a16="http://schemas.microsoft.com/office/drawing/2014/main" id="{7CCED370-6ACD-E6AA-1E5E-8110FAA879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Marcador de Posição de Notas 2">
            <a:extLst>
              <a:ext uri="{FF2B5EF4-FFF2-40B4-BE49-F238E27FC236}">
                <a16:creationId xmlns:a16="http://schemas.microsoft.com/office/drawing/2014/main" id="{B47AE9E5-B8FA-4AD8-0819-4372BBC079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44740" name="Marcador de Posição do Número do Diapositivo 3">
            <a:extLst>
              <a:ext uri="{FF2B5EF4-FFF2-40B4-BE49-F238E27FC236}">
                <a16:creationId xmlns:a16="http://schemas.microsoft.com/office/drawing/2014/main" id="{0EF98150-BE1E-7E25-62D4-A1896EDAD4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2C717A-6A69-474F-905A-66D6BBCD55A5}" type="slidenum">
              <a:rPr lang="pt-BR" altLang="pt-BR" smtClean="0"/>
              <a:pPr>
                <a:spcBef>
                  <a:spcPct val="0"/>
                </a:spcBef>
              </a:pPr>
              <a:t>150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Marcador de Posição da Imagem do Diapositivo 1">
            <a:extLst>
              <a:ext uri="{FF2B5EF4-FFF2-40B4-BE49-F238E27FC236}">
                <a16:creationId xmlns:a16="http://schemas.microsoft.com/office/drawing/2014/main" id="{C44005DC-4DEA-1865-E3AD-BE0A03A44A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Marcador de Posição de Notas 2">
            <a:extLst>
              <a:ext uri="{FF2B5EF4-FFF2-40B4-BE49-F238E27FC236}">
                <a16:creationId xmlns:a16="http://schemas.microsoft.com/office/drawing/2014/main" id="{ACBA5CFA-A04C-440F-9C67-443D397015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46788" name="Marcador de Posição do Número do Diapositivo 3">
            <a:extLst>
              <a:ext uri="{FF2B5EF4-FFF2-40B4-BE49-F238E27FC236}">
                <a16:creationId xmlns:a16="http://schemas.microsoft.com/office/drawing/2014/main" id="{0D97B34E-BDD6-8D83-EFB0-AE1CF0ABD5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D07A45-D624-43F4-A296-EBE093D43D0D}" type="slidenum">
              <a:rPr lang="pt-BR" altLang="pt-BR" smtClean="0"/>
              <a:pPr>
                <a:spcBef>
                  <a:spcPct val="0"/>
                </a:spcBef>
              </a:pPr>
              <a:t>151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Marcador de Posição da Imagem do Diapositivo 1">
            <a:extLst>
              <a:ext uri="{FF2B5EF4-FFF2-40B4-BE49-F238E27FC236}">
                <a16:creationId xmlns:a16="http://schemas.microsoft.com/office/drawing/2014/main" id="{FCCDFDFB-7D8D-DCB7-67EC-308CBF662D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5" name="Marcador de Posição de Notas 2">
            <a:extLst>
              <a:ext uri="{FF2B5EF4-FFF2-40B4-BE49-F238E27FC236}">
                <a16:creationId xmlns:a16="http://schemas.microsoft.com/office/drawing/2014/main" id="{8DB89FD1-F209-407F-DD9E-7FB9AB1352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48836" name="Marcador de Posição do Número do Diapositivo 3">
            <a:extLst>
              <a:ext uri="{FF2B5EF4-FFF2-40B4-BE49-F238E27FC236}">
                <a16:creationId xmlns:a16="http://schemas.microsoft.com/office/drawing/2014/main" id="{BFF2C869-F58C-587D-132C-0A8373B13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4AE84B-D982-4DA5-815D-56406659B936}" type="slidenum">
              <a:rPr lang="pt-BR" altLang="pt-BR" smtClean="0"/>
              <a:pPr>
                <a:spcBef>
                  <a:spcPct val="0"/>
                </a:spcBef>
              </a:pPr>
              <a:t>152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Marcador de Posição da Imagem do Diapositivo 1">
            <a:extLst>
              <a:ext uri="{FF2B5EF4-FFF2-40B4-BE49-F238E27FC236}">
                <a16:creationId xmlns:a16="http://schemas.microsoft.com/office/drawing/2014/main" id="{3D51305C-0FDB-EE68-B119-AD54F5D498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0883" name="Marcador de Posição de Notas 2">
            <a:extLst>
              <a:ext uri="{FF2B5EF4-FFF2-40B4-BE49-F238E27FC236}">
                <a16:creationId xmlns:a16="http://schemas.microsoft.com/office/drawing/2014/main" id="{60B5ACFB-44AA-DD1B-0D6B-1E6D27F6A7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50884" name="Marcador de Posição do Número do Diapositivo 3">
            <a:extLst>
              <a:ext uri="{FF2B5EF4-FFF2-40B4-BE49-F238E27FC236}">
                <a16:creationId xmlns:a16="http://schemas.microsoft.com/office/drawing/2014/main" id="{D138FCEF-AFAF-1393-B122-2F82FC07F6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0D64E1-2B7C-4E4D-AFF0-74A51DBAD410}" type="slidenum">
              <a:rPr lang="pt-BR" altLang="pt-BR" smtClean="0"/>
              <a:pPr>
                <a:spcBef>
                  <a:spcPct val="0"/>
                </a:spcBef>
              </a:pPr>
              <a:t>153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Marcador de Posição da Imagem do Diapositivo 1">
            <a:extLst>
              <a:ext uri="{FF2B5EF4-FFF2-40B4-BE49-F238E27FC236}">
                <a16:creationId xmlns:a16="http://schemas.microsoft.com/office/drawing/2014/main" id="{60FBDC6E-39BB-F41C-2C15-1B46903897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2931" name="Marcador de Posição de Notas 2">
            <a:extLst>
              <a:ext uri="{FF2B5EF4-FFF2-40B4-BE49-F238E27FC236}">
                <a16:creationId xmlns:a16="http://schemas.microsoft.com/office/drawing/2014/main" id="{5D781AC4-59C6-FFE9-6C92-72704C3AEF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52932" name="Marcador de Posição do Número do Diapositivo 3">
            <a:extLst>
              <a:ext uri="{FF2B5EF4-FFF2-40B4-BE49-F238E27FC236}">
                <a16:creationId xmlns:a16="http://schemas.microsoft.com/office/drawing/2014/main" id="{5AB42882-D0B5-9B76-CEC6-7BA4FFAFCE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479B1D-8A60-4ED8-A95E-11EFE5179D2F}" type="slidenum">
              <a:rPr lang="pt-BR" altLang="pt-BR" smtClean="0"/>
              <a:pPr>
                <a:spcBef>
                  <a:spcPct val="0"/>
                </a:spcBef>
              </a:pPr>
              <a:t>154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>
            <a:extLst>
              <a:ext uri="{FF2B5EF4-FFF2-40B4-BE49-F238E27FC236}">
                <a16:creationId xmlns:a16="http://schemas.microsoft.com/office/drawing/2014/main" id="{67CC2D6F-F1F1-2471-A768-69447449DC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>
            <a:extLst>
              <a:ext uri="{FF2B5EF4-FFF2-40B4-BE49-F238E27FC236}">
                <a16:creationId xmlns:a16="http://schemas.microsoft.com/office/drawing/2014/main" id="{D0E6AB6B-FC6D-3029-EE47-D2AEF92203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44036" name="Espaço Reservado para Número de Slide 3">
            <a:extLst>
              <a:ext uri="{FF2B5EF4-FFF2-40B4-BE49-F238E27FC236}">
                <a16:creationId xmlns:a16="http://schemas.microsoft.com/office/drawing/2014/main" id="{45862E86-FE60-CC8A-2B2E-33090EC562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3E5DA3-75D4-4230-B447-9FE487B49195}" type="slidenum">
              <a:rPr lang="pt-BR" altLang="pt-BR" smtClean="0"/>
              <a:pPr>
                <a:spcBef>
                  <a:spcPct val="0"/>
                </a:spcBef>
              </a:pPr>
              <a:t>30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Marcador de Posição da Imagem do Diapositivo 1">
            <a:extLst>
              <a:ext uri="{FF2B5EF4-FFF2-40B4-BE49-F238E27FC236}">
                <a16:creationId xmlns:a16="http://schemas.microsoft.com/office/drawing/2014/main" id="{9A5784D7-267E-16AC-84FC-3BE6937540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79" name="Marcador de Posição de Notas 2">
            <a:extLst>
              <a:ext uri="{FF2B5EF4-FFF2-40B4-BE49-F238E27FC236}">
                <a16:creationId xmlns:a16="http://schemas.microsoft.com/office/drawing/2014/main" id="{67A370E2-0FA1-7459-F692-04054DA361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54980" name="Marcador de Posição do Número do Diapositivo 3">
            <a:extLst>
              <a:ext uri="{FF2B5EF4-FFF2-40B4-BE49-F238E27FC236}">
                <a16:creationId xmlns:a16="http://schemas.microsoft.com/office/drawing/2014/main" id="{CBD8795A-E6A2-8537-9BD0-C77EEC70C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B8857A-54C0-40CA-8AFC-6493E478B759}" type="slidenum">
              <a:rPr lang="pt-BR" altLang="pt-BR" smtClean="0"/>
              <a:pPr>
                <a:spcBef>
                  <a:spcPct val="0"/>
                </a:spcBef>
              </a:pPr>
              <a:t>155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Marcador de Posição da Imagem do Diapositivo 1">
            <a:extLst>
              <a:ext uri="{FF2B5EF4-FFF2-40B4-BE49-F238E27FC236}">
                <a16:creationId xmlns:a16="http://schemas.microsoft.com/office/drawing/2014/main" id="{942DFD38-BA7A-4859-D3E4-8A33814C24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7" name="Marcador de Posição de Notas 2">
            <a:extLst>
              <a:ext uri="{FF2B5EF4-FFF2-40B4-BE49-F238E27FC236}">
                <a16:creationId xmlns:a16="http://schemas.microsoft.com/office/drawing/2014/main" id="{91C576C7-792E-2756-9616-D7AFEE3073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57028" name="Marcador de Posição do Número do Diapositivo 3">
            <a:extLst>
              <a:ext uri="{FF2B5EF4-FFF2-40B4-BE49-F238E27FC236}">
                <a16:creationId xmlns:a16="http://schemas.microsoft.com/office/drawing/2014/main" id="{792E1EE0-A125-ED3C-AE68-358DAE12DD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6FB768-7974-4BBD-8B28-D3A615EB65D0}" type="slidenum">
              <a:rPr lang="pt-BR" altLang="pt-BR" smtClean="0"/>
              <a:pPr>
                <a:spcBef>
                  <a:spcPct val="0"/>
                </a:spcBef>
              </a:pPr>
              <a:t>156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Marcador de Posição da Imagem do Diapositivo 1">
            <a:extLst>
              <a:ext uri="{FF2B5EF4-FFF2-40B4-BE49-F238E27FC236}">
                <a16:creationId xmlns:a16="http://schemas.microsoft.com/office/drawing/2014/main" id="{D320B668-8AFE-CD78-2237-CAF4DD813D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5" name="Marcador de Posição de Notas 2">
            <a:extLst>
              <a:ext uri="{FF2B5EF4-FFF2-40B4-BE49-F238E27FC236}">
                <a16:creationId xmlns:a16="http://schemas.microsoft.com/office/drawing/2014/main" id="{1D529B87-7CE1-93A2-7D23-0AC63F15EF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59076" name="Marcador de Posição do Número do Diapositivo 3">
            <a:extLst>
              <a:ext uri="{FF2B5EF4-FFF2-40B4-BE49-F238E27FC236}">
                <a16:creationId xmlns:a16="http://schemas.microsoft.com/office/drawing/2014/main" id="{73820A2A-6936-BD16-3EBA-8B8F3C20B7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B12798-CA29-4347-B6B0-24272F669E5B}" type="slidenum">
              <a:rPr lang="pt-BR" altLang="pt-BR" smtClean="0"/>
              <a:pPr>
                <a:spcBef>
                  <a:spcPct val="0"/>
                </a:spcBef>
              </a:pPr>
              <a:t>157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Marcador de Posição da Imagem do Diapositivo 1">
            <a:extLst>
              <a:ext uri="{FF2B5EF4-FFF2-40B4-BE49-F238E27FC236}">
                <a16:creationId xmlns:a16="http://schemas.microsoft.com/office/drawing/2014/main" id="{B86E0061-468B-B7DA-5F8F-6313B904A0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3" name="Marcador de Posição de Notas 2">
            <a:extLst>
              <a:ext uri="{FF2B5EF4-FFF2-40B4-BE49-F238E27FC236}">
                <a16:creationId xmlns:a16="http://schemas.microsoft.com/office/drawing/2014/main" id="{3987DA33-1289-881E-9733-35763297A3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61124" name="Marcador de Posição do Número do Diapositivo 3">
            <a:extLst>
              <a:ext uri="{FF2B5EF4-FFF2-40B4-BE49-F238E27FC236}">
                <a16:creationId xmlns:a16="http://schemas.microsoft.com/office/drawing/2014/main" id="{199B1E04-1C24-C7A5-2D2D-71A1D7A1AF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7ECDCA-F4D8-4E31-A69D-C7B4E9899BDE}" type="slidenum">
              <a:rPr lang="pt-BR" altLang="pt-BR" smtClean="0"/>
              <a:pPr>
                <a:spcBef>
                  <a:spcPct val="0"/>
                </a:spcBef>
              </a:pPr>
              <a:t>158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Marcador de Posição da Imagem do Diapositivo 1">
            <a:extLst>
              <a:ext uri="{FF2B5EF4-FFF2-40B4-BE49-F238E27FC236}">
                <a16:creationId xmlns:a16="http://schemas.microsoft.com/office/drawing/2014/main" id="{C2ACECBC-4451-837E-3C21-55DC107E92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3171" name="Marcador de Posição de Notas 2">
            <a:extLst>
              <a:ext uri="{FF2B5EF4-FFF2-40B4-BE49-F238E27FC236}">
                <a16:creationId xmlns:a16="http://schemas.microsoft.com/office/drawing/2014/main" id="{729EA023-49C8-A7DB-AEAE-6696AD68A8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63172" name="Marcador de Posição do Número do Diapositivo 3">
            <a:extLst>
              <a:ext uri="{FF2B5EF4-FFF2-40B4-BE49-F238E27FC236}">
                <a16:creationId xmlns:a16="http://schemas.microsoft.com/office/drawing/2014/main" id="{36991B70-D625-05FD-5AF2-268C6F80E0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8A2D6E-1960-4824-B107-E412807C5F61}" type="slidenum">
              <a:rPr lang="pt-BR" altLang="pt-BR" smtClean="0"/>
              <a:pPr>
                <a:spcBef>
                  <a:spcPct val="0"/>
                </a:spcBef>
              </a:pPr>
              <a:t>159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Marcador de Posição da Imagem do Diapositivo 1">
            <a:extLst>
              <a:ext uri="{FF2B5EF4-FFF2-40B4-BE49-F238E27FC236}">
                <a16:creationId xmlns:a16="http://schemas.microsoft.com/office/drawing/2014/main" id="{71E7930D-FC08-8FB6-2BB8-C1CBF60F11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5219" name="Marcador de Posição de Notas 2">
            <a:extLst>
              <a:ext uri="{FF2B5EF4-FFF2-40B4-BE49-F238E27FC236}">
                <a16:creationId xmlns:a16="http://schemas.microsoft.com/office/drawing/2014/main" id="{63CDB0A2-033B-FF73-EF34-F0A26FE4C7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65220" name="Marcador de Posição do Número do Diapositivo 3">
            <a:extLst>
              <a:ext uri="{FF2B5EF4-FFF2-40B4-BE49-F238E27FC236}">
                <a16:creationId xmlns:a16="http://schemas.microsoft.com/office/drawing/2014/main" id="{42C30C7F-CCB7-E329-D07D-AB38348BB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97788F-569B-4E7D-942C-AE16A58D395F}" type="slidenum">
              <a:rPr lang="pt-BR" altLang="pt-BR" smtClean="0"/>
              <a:pPr>
                <a:spcBef>
                  <a:spcPct val="0"/>
                </a:spcBef>
              </a:pPr>
              <a:t>160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Marcador de Posição da Imagem do Diapositivo 1">
            <a:extLst>
              <a:ext uri="{FF2B5EF4-FFF2-40B4-BE49-F238E27FC236}">
                <a16:creationId xmlns:a16="http://schemas.microsoft.com/office/drawing/2014/main" id="{35503AA6-636B-3767-FCC2-76A017A2D1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7267" name="Marcador de Posição de Notas 2">
            <a:extLst>
              <a:ext uri="{FF2B5EF4-FFF2-40B4-BE49-F238E27FC236}">
                <a16:creationId xmlns:a16="http://schemas.microsoft.com/office/drawing/2014/main" id="{4A85A5E1-9A28-9A95-2899-3A9BF1AB5E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67268" name="Marcador de Posição do Número do Diapositivo 3">
            <a:extLst>
              <a:ext uri="{FF2B5EF4-FFF2-40B4-BE49-F238E27FC236}">
                <a16:creationId xmlns:a16="http://schemas.microsoft.com/office/drawing/2014/main" id="{B1C5C8D9-17F2-829B-90FD-9ED229205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BB00A2-4305-47E5-B17D-F26B4D1E8BF5}" type="slidenum">
              <a:rPr lang="pt-BR" altLang="pt-BR" smtClean="0"/>
              <a:pPr>
                <a:spcBef>
                  <a:spcPct val="0"/>
                </a:spcBef>
              </a:pPr>
              <a:t>161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Marcador de Posição da Imagem do Diapositivo 1">
            <a:extLst>
              <a:ext uri="{FF2B5EF4-FFF2-40B4-BE49-F238E27FC236}">
                <a16:creationId xmlns:a16="http://schemas.microsoft.com/office/drawing/2014/main" id="{4B778D0D-F476-F2F9-3F05-7823A18E73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5" name="Marcador de Posição de Notas 2">
            <a:extLst>
              <a:ext uri="{FF2B5EF4-FFF2-40B4-BE49-F238E27FC236}">
                <a16:creationId xmlns:a16="http://schemas.microsoft.com/office/drawing/2014/main" id="{B9C00FDD-3260-EE39-5015-EBF275B135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BR"/>
          </a:p>
        </p:txBody>
      </p:sp>
      <p:sp>
        <p:nvSpPr>
          <p:cNvPr id="269316" name="Marcador de Posição do Número do Diapositivo 3">
            <a:extLst>
              <a:ext uri="{FF2B5EF4-FFF2-40B4-BE49-F238E27FC236}">
                <a16:creationId xmlns:a16="http://schemas.microsoft.com/office/drawing/2014/main" id="{5077C86D-0A5F-7B92-1102-90D653D168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2783FB-58B3-4128-A525-0E268C4B3A13}" type="slidenum">
              <a:rPr lang="pt-BR" altLang="pt-BR" smtClean="0"/>
              <a:pPr>
                <a:spcBef>
                  <a:spcPct val="0"/>
                </a:spcBef>
              </a:pPr>
              <a:t>162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Espaço Reservado para Imagem de Slide 1">
            <a:extLst>
              <a:ext uri="{FF2B5EF4-FFF2-40B4-BE49-F238E27FC236}">
                <a16:creationId xmlns:a16="http://schemas.microsoft.com/office/drawing/2014/main" id="{4E3B2989-EE1F-5B8A-149C-13206685D0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1363" name="Espaço Reservado para Anotações 2">
            <a:extLst>
              <a:ext uri="{FF2B5EF4-FFF2-40B4-BE49-F238E27FC236}">
                <a16:creationId xmlns:a16="http://schemas.microsoft.com/office/drawing/2014/main" id="{05D03C0D-8494-0E6E-A8F8-5BF12C9387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71364" name="Espaço Reservado para Número de Slide 3">
            <a:extLst>
              <a:ext uri="{FF2B5EF4-FFF2-40B4-BE49-F238E27FC236}">
                <a16:creationId xmlns:a16="http://schemas.microsoft.com/office/drawing/2014/main" id="{B826382D-0D09-B621-80E6-B1726C8D46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843CAC-ECD1-437B-B33F-8A82AA9F7682}" type="slidenum">
              <a:rPr lang="pt-BR" altLang="pt-BR" smtClean="0"/>
              <a:pPr>
                <a:spcBef>
                  <a:spcPct val="0"/>
                </a:spcBef>
              </a:pPr>
              <a:t>163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Espaço Reservado para Imagem de Slide 1">
            <a:extLst>
              <a:ext uri="{FF2B5EF4-FFF2-40B4-BE49-F238E27FC236}">
                <a16:creationId xmlns:a16="http://schemas.microsoft.com/office/drawing/2014/main" id="{9184C14B-D98B-3565-91E1-0F3006CC25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3411" name="Espaço Reservado para Anotações 2">
            <a:extLst>
              <a:ext uri="{FF2B5EF4-FFF2-40B4-BE49-F238E27FC236}">
                <a16:creationId xmlns:a16="http://schemas.microsoft.com/office/drawing/2014/main" id="{EDBB064C-F497-AC21-7100-29F3808C24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73412" name="Espaço Reservado para Número de Slide 3">
            <a:extLst>
              <a:ext uri="{FF2B5EF4-FFF2-40B4-BE49-F238E27FC236}">
                <a16:creationId xmlns:a16="http://schemas.microsoft.com/office/drawing/2014/main" id="{C044E1A3-79F5-ED5A-6047-B55AB4D076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3C3BD0-8676-4F7F-87C5-BFBA0AC22840}" type="slidenum">
              <a:rPr lang="pt-BR" altLang="pt-BR" smtClean="0"/>
              <a:pPr>
                <a:spcBef>
                  <a:spcPct val="0"/>
                </a:spcBef>
              </a:pPr>
              <a:t>164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marca_ifbahia.wmf">
            <a:extLst>
              <a:ext uri="{FF2B5EF4-FFF2-40B4-BE49-F238E27FC236}">
                <a16:creationId xmlns:a16="http://schemas.microsoft.com/office/drawing/2014/main" id="{668D10BB-9906-AE23-A635-87E5F966AC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1357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D111B04-FFB3-1C5E-3BF0-7F1804B5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A7D08-86C3-4910-B7DF-F2297A49A574}" type="datetimeFigureOut">
              <a:rPr lang="pt-BR"/>
              <a:pPr>
                <a:defRPr/>
              </a:pPr>
              <a:t>15/06/2022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927AE18-4763-9869-F2EE-20B2D019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FEEC46C-5066-0AD6-7A46-92C0FA80E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EFF4C-56D1-4B35-BCC7-120CEB8DA33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623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FA9E77-11EC-0A10-AF7D-D9CFFB53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DFA7A-2DE6-4C70-BAF9-341A9FC3B712}" type="datetimeFigureOut">
              <a:rPr lang="pt-BR"/>
              <a:pPr>
                <a:defRPr/>
              </a:pPr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94EC83-117B-3474-1298-12466E67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82844F-B777-E25F-04E9-E76ED62C0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D8C4-8EDE-42FD-B6C8-C8E2D402A02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271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38EFB7-2AC2-F09A-7C2A-1202603F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EA4ED-3772-40E5-936E-6A5A06BD066B}" type="datetimeFigureOut">
              <a:rPr lang="pt-BR"/>
              <a:pPr>
                <a:defRPr/>
              </a:pPr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10B71B-9F99-398B-DDEE-A722947D3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0617DC-1D14-F676-F4A3-E366DBCAE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2BEB-6409-4E19-8440-68004644EE5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2808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3">
            <a:extLst>
              <a:ext uri="{FF2B5EF4-FFF2-40B4-BE49-F238E27FC236}">
                <a16:creationId xmlns:a16="http://schemas.microsoft.com/office/drawing/2014/main" id="{7106CDE9-F0BA-D922-ECB5-DFEEF0D6E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1289E-1BAC-40BC-9C5B-8CEAF99DA2A2}" type="datetimeFigureOut">
              <a:rPr lang="pt-BR"/>
              <a:pPr>
                <a:defRPr/>
              </a:pPr>
              <a:t>15/06/2022</a:t>
            </a:fld>
            <a:endParaRPr lang="pt-BR"/>
          </a:p>
        </p:txBody>
      </p:sp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id="{560A1653-4D0B-8790-BBEF-CB881050B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E42BE919-3CB8-44D7-BCB8-12E7E888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A50E1-0A2B-471A-B679-F593CCAD783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865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4D1C921-6175-27FE-A298-4D9B6E618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99EDF-614A-492E-A6F4-6B3C33EC4464}" type="datetimeFigureOut">
              <a:rPr lang="pt-BR"/>
              <a:pPr>
                <a:defRPr/>
              </a:pPr>
              <a:t>15/06/2022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6B47130-5923-57DD-CCF2-218CFE3B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0E8E6C3-3417-D8C4-FC83-20FA2E8D0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1C4BE-222C-4EC4-A37D-FEDB407C3A2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8521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B227C0-1A6C-A456-CF58-03915E00D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D17D9-8BA3-40DF-B579-E865E0B25B20}" type="datetimeFigureOut">
              <a:rPr lang="pt-BR"/>
              <a:pPr>
                <a:defRPr/>
              </a:pPr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E11E95-4111-19A0-CC26-2B3162C8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50224C-AE59-27FF-B7E1-581B3BB3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9DC16-465E-441A-94D4-1D95F38D41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1870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57EAE7-087F-87FA-423A-9B084FA61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747BF-2A1E-47FD-964C-36DE28BFD381}" type="datetimeFigureOut">
              <a:rPr lang="pt-BR"/>
              <a:pPr>
                <a:defRPr/>
              </a:pPr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0AE125-D565-0E88-093E-C6E5C8978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63B846-A43D-D2D2-1A9A-35D0E95D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C378F-D156-4AB5-AC34-99D210CE776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830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marca_ifbahia.wmf">
            <a:extLst>
              <a:ext uri="{FF2B5EF4-FFF2-40B4-BE49-F238E27FC236}">
                <a16:creationId xmlns:a16="http://schemas.microsoft.com/office/drawing/2014/main" id="{773D1270-50E2-90AD-BE1A-750888FCCF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28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D165E11E-E521-FF6E-B711-0FE33D6C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093B-8832-4C2F-BB0C-268AF24FF631}" type="datetimeFigureOut">
              <a:rPr lang="pt-BR"/>
              <a:pPr>
                <a:defRPr/>
              </a:pPr>
              <a:t>15/06/2022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D429506-8821-CEBE-7F50-635BB4AE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B207A8D-1370-3289-8FE1-17583B2AA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69F66-4DC7-45CE-8934-9395794735E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55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5730BC-58E7-2887-D424-2D3DCE495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22573-76F4-46E1-A9D7-70EB0F7870F2}" type="datetimeFigureOut">
              <a:rPr lang="pt-BR"/>
              <a:pPr>
                <a:defRPr/>
              </a:pPr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034040-2FB8-5064-1B49-AED00667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8BA2AD-1824-3690-2C9F-8EAB91E6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89FFD-7298-4134-917B-7DF40FA8F5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271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F386240-F971-0158-B801-17E6C7EB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DA41E-59D3-4869-B6C4-233377B03832}" type="datetimeFigureOut">
              <a:rPr lang="pt-BR"/>
              <a:pPr>
                <a:defRPr/>
              </a:pPr>
              <a:t>15/06/2022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EDCF040-DC8C-D3A7-2039-ADEF57CA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E0E2030-E746-B45F-B593-EF856D98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E7E54-4137-46B4-BDF4-53EEF2214F7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6156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FCD677DD-6E36-B42F-1A06-2108237B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0CDA-E404-4D66-8CB0-A70B241AD2E1}" type="datetimeFigureOut">
              <a:rPr lang="pt-BR"/>
              <a:pPr>
                <a:defRPr/>
              </a:pPr>
              <a:t>15/06/2022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EC7574AE-F052-82F2-5540-95CCA4DF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92AA2579-0DF8-FB8F-C92F-3772D27F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89EF0-4064-4F04-8C92-5623DE5B644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742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0405F7A1-DF81-C3DB-2020-029644B5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6AC22-1A13-48A7-A035-A876334EAC87}" type="datetimeFigureOut">
              <a:rPr lang="pt-BR"/>
              <a:pPr>
                <a:defRPr/>
              </a:pPr>
              <a:t>15/06/2022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029E1D06-E632-3848-6B15-6F7A5592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F75B6F05-736A-8331-398A-00A3468B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CA8B3-6614-4421-BF97-F10CA5FCB65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153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282F3089-FBE8-977B-66AB-5173F8D3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7EE3-7C60-4FE6-B9F6-E4A857C26A37}" type="datetimeFigureOut">
              <a:rPr lang="pt-BR"/>
              <a:pPr>
                <a:defRPr/>
              </a:pPr>
              <a:t>15/06/2022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BD463BF7-FD4E-2889-77B1-74838D44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D3281E7C-9E13-FE4D-DB7C-D5BA9E1C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22E3E-3065-48B6-973B-12B624229DB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4720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DEE5977-6A9D-A6F1-6835-0FD0FDF60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0616F-817E-4D36-8CA2-E29DC03337D5}" type="datetimeFigureOut">
              <a:rPr lang="pt-BR"/>
              <a:pPr>
                <a:defRPr/>
              </a:pPr>
              <a:t>15/06/2022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75C415E-CB8E-2F97-7CE9-CFF20F17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C228395-D185-B2E5-DAAA-61B28B33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89922-394D-4A43-935E-2635173AA18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340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45D7006-F4C8-6C41-A6F3-CE632EFB6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9F9AE-9F03-412C-95B4-56E3F66ACC88}" type="datetimeFigureOut">
              <a:rPr lang="pt-BR"/>
              <a:pPr>
                <a:defRPr/>
              </a:pPr>
              <a:t>15/06/2022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B99F84E-9C15-C6A9-ED6E-A8B839F91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1425A96-6D29-F84B-D84A-8F7647276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B6896-44F5-4C70-A854-99D5F43F234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391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9467A318-25A6-9B47-9CF6-DA810CEE5F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E058760C-F646-0FAB-182B-3CE58A37D4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64378A-510A-D22C-277D-198B9749F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E5BA54-7018-42B6-8F3D-16BC70FFBD97}" type="datetimeFigureOut">
              <a:rPr lang="pt-BR"/>
              <a:pPr>
                <a:defRPr/>
              </a:pPr>
              <a:t>15/06/2022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D60559-66B4-BC61-21A1-AC4D55102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982694-EDFB-CA51-00F4-8B7397E09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A5BF282-EC92-415A-BC26-E9CC32E8483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  <p:sldLayoutId id="214748407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6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6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6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6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6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6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6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5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10.bin"/></Relationships>
</file>

<file path=ppt/slides/_rels/slide2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4.emf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7.emf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5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6.bin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6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6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6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6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6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6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6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6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6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6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6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6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6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6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4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>
            <a:extLst>
              <a:ext uri="{FF2B5EF4-FFF2-40B4-BE49-F238E27FC236}">
                <a16:creationId xmlns:a16="http://schemas.microsoft.com/office/drawing/2014/main" id="{ABF0DD94-02BE-A240-3ED2-46C33F3A5D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PT" altLang="pt-BR"/>
              <a:t>INF006 – Estrutura de Dados e Algoritmos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D98C05-F864-B666-F3F3-CBE6356B82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2800" dirty="0"/>
              <a:t>Instituto Federal da </a:t>
            </a:r>
            <a:r>
              <a:rPr lang="pt-PT" sz="2800" dirty="0" err="1"/>
              <a:t>Bahia</a:t>
            </a:r>
            <a:endParaRPr lang="pt-PT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PT" sz="2800" dirty="0"/>
              <a:t>Campus de Salvador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PT" sz="2800" dirty="0"/>
              <a:t>Prof. Dr. </a:t>
            </a:r>
            <a:r>
              <a:rPr lang="pt-PT" sz="2800" dirty="0" err="1"/>
              <a:t>Allan</a:t>
            </a:r>
            <a:r>
              <a:rPr lang="pt-PT" sz="2800" dirty="0"/>
              <a:t> </a:t>
            </a:r>
            <a:r>
              <a:rPr lang="pt-PT" sz="2800" dirty="0" err="1"/>
              <a:t>Edgard</a:t>
            </a:r>
            <a:r>
              <a:rPr lang="pt-PT" sz="2800" dirty="0"/>
              <a:t> Silva Freitas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PT" sz="2800" dirty="0" err="1"/>
              <a:t>allan@ifba.edu.br</a:t>
            </a:r>
            <a:endParaRPr lang="pt-PT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605FE15-9611-1DC5-1457-CEBD98F0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Como desenvolver Algoritmos?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66A0DEE-E09F-1628-F903-F9DA6D754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/>
              <a:t>Estratégia:</a:t>
            </a:r>
          </a:p>
          <a:p>
            <a:r>
              <a:rPr lang="pt-BR" altLang="pt-BR"/>
              <a:t>especificar (definir propriedades)</a:t>
            </a:r>
          </a:p>
          <a:p>
            <a:r>
              <a:rPr lang="pt-BR" altLang="pt-BR"/>
              <a:t>arquitetura (algoritmo e estruturas de dados)</a:t>
            </a:r>
          </a:p>
          <a:p>
            <a:r>
              <a:rPr lang="pt-BR" altLang="pt-BR"/>
              <a:t>analise de complexidade (tempo de execução e memória)</a:t>
            </a:r>
          </a:p>
          <a:p>
            <a:r>
              <a:rPr lang="pt-BR" altLang="pt-BR"/>
              <a:t>implementar (numa linguagem de programação)</a:t>
            </a:r>
          </a:p>
          <a:p>
            <a:r>
              <a:rPr lang="pt-BR" altLang="pt-BR"/>
              <a:t>testar (submeter entradas e verificar observância das propriedades especificadas)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ítulo 3">
            <a:extLst>
              <a:ext uri="{FF2B5EF4-FFF2-40B4-BE49-F238E27FC236}">
                <a16:creationId xmlns:a16="http://schemas.microsoft.com/office/drawing/2014/main" id="{8B48D702-3FAE-EC72-138D-B9E52B663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/>
              <a:t>Mais exemplos em lista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>
            <a:extLst>
              <a:ext uri="{FF2B5EF4-FFF2-40B4-BE49-F238E27FC236}">
                <a16:creationId xmlns:a16="http://schemas.microsoft.com/office/drawing/2014/main" id="{528C2FD9-0944-5DB3-2024-21E154535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772400" cy="1143000"/>
          </a:xfrm>
        </p:spPr>
        <p:txBody>
          <a:bodyPr/>
          <a:lstStyle/>
          <a:p>
            <a:pPr eaLnBrk="1" hangingPunct="1"/>
            <a:r>
              <a:rPr lang="pt-PT" altLang="pt-BR">
                <a:solidFill>
                  <a:srgbClr val="FF0000"/>
                </a:solidFill>
                <a:latin typeface="Tahoma" panose="020B0604030504040204" pitchFamily="34" charset="0"/>
              </a:rPr>
              <a:t>Algoritmos de Ordenação</a:t>
            </a:r>
            <a:endParaRPr lang="pt-PT" altLang="pt-BR">
              <a:latin typeface="Tahoma" panose="020B0604030504040204" pitchFamily="34" charset="0"/>
            </a:endParaRPr>
          </a:p>
        </p:txBody>
      </p:sp>
      <p:sp>
        <p:nvSpPr>
          <p:cNvPr id="144387" name="Rectangle 1027">
            <a:extLst>
              <a:ext uri="{FF2B5EF4-FFF2-40B4-BE49-F238E27FC236}">
                <a16:creationId xmlns:a16="http://schemas.microsoft.com/office/drawing/2014/main" id="{4001E536-04AD-EBEE-16C6-488FAFA39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505200"/>
            <a:ext cx="6400800" cy="1752600"/>
          </a:xfrm>
        </p:spPr>
        <p:txBody>
          <a:bodyPr/>
          <a:lstStyle/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Mergesort</a:t>
            </a:r>
            <a:endParaRPr lang="pt-PT" alt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Espaço Reservado para Número de Slide 4">
            <a:extLst>
              <a:ext uri="{FF2B5EF4-FFF2-40B4-BE49-F238E27FC236}">
                <a16:creationId xmlns:a16="http://schemas.microsoft.com/office/drawing/2014/main" id="{600EA2ED-20D9-B269-DB8C-1AB73FD7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2890F4-4125-4CF9-99E5-F0847894A19A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102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875E0AD8-779F-B18E-7D84-668D45C07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219200"/>
          </a:xfrm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rgbClr val="000000"/>
                </a:solidFill>
                <a:latin typeface="Tahoma" panose="020B0604030504040204" pitchFamily="34" charset="0"/>
              </a:rPr>
              <a:t>Abordagem Dividir-para-Conquistar</a:t>
            </a:r>
            <a:endParaRPr lang="pt-PT" altLang="pt-BR" sz="4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46436" name="Text Box 3">
            <a:extLst>
              <a:ext uri="{FF2B5EF4-FFF2-40B4-BE49-F238E27FC236}">
                <a16:creationId xmlns:a16="http://schemas.microsoft.com/office/drawing/2014/main" id="{312302A4-B150-60FB-BE28-8FD35CF97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83058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Método em Computação que consiste em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BR">
                <a:solidFill>
                  <a:srgbClr val="000000"/>
                </a:solidFill>
                <a:latin typeface="Tahoma" panose="020B0604030504040204" pitchFamily="34" charset="0"/>
              </a:rPr>
              <a:t>    - Dividir a entrada em conjuntos menores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BR">
                <a:solidFill>
                  <a:srgbClr val="000000"/>
                </a:solidFill>
                <a:latin typeface="Tahoma" panose="020B0604030504040204" pitchFamily="34" charset="0"/>
              </a:rPr>
              <a:t>    - Resolver cada instância menor 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BR">
                <a:solidFill>
                  <a:srgbClr val="000000"/>
                </a:solidFill>
                <a:latin typeface="Tahoma" panose="020B0604030504040204" pitchFamily="34" charset="0"/>
              </a:rPr>
              <a:t>      maneira recursiva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BR">
                <a:solidFill>
                  <a:srgbClr val="000000"/>
                </a:solidFill>
                <a:latin typeface="Tahoma" panose="020B0604030504040204" pitchFamily="34" charset="0"/>
              </a:rPr>
              <a:t>    - Reunir as soluções parciais para compor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BR">
                <a:solidFill>
                  <a:srgbClr val="000000"/>
                </a:solidFill>
                <a:latin typeface="Tahoma" panose="020B0604030504040204" pitchFamily="34" charset="0"/>
              </a:rPr>
              <a:t>      a solução do problema original. 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Espaço Reservado para Número de Slide 4">
            <a:extLst>
              <a:ext uri="{FF2B5EF4-FFF2-40B4-BE49-F238E27FC236}">
                <a16:creationId xmlns:a16="http://schemas.microsoft.com/office/drawing/2014/main" id="{3D031537-96F9-E91C-A615-ABCA3C23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C68B0B-3B04-43E1-BFAF-064FC797655A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103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D2466971-C54F-C723-973C-66CE98437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Exemplo de Mergesort</a:t>
            </a:r>
            <a:endParaRPr lang="pt-PT" altLang="pt-BR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48484" name="Text Box 3">
            <a:extLst>
              <a:ext uri="{FF2B5EF4-FFF2-40B4-BE49-F238E27FC236}">
                <a16:creationId xmlns:a16="http://schemas.microsoft.com/office/drawing/2014/main" id="{ECCB0A5F-ABAB-F3FA-19A3-5906953A0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8077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INPUT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:     47  26  33  05  99  38  64 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 1. Divide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:    </a:t>
            </a:r>
            <a:r>
              <a:rPr lang="pt-BR" altLang="pt-BR" sz="2800" u="sng">
                <a:solidFill>
                  <a:srgbClr val="000000"/>
                </a:solidFill>
                <a:latin typeface="Arial" panose="020B0604020202020204" pitchFamily="34" charset="0"/>
              </a:rPr>
              <a:t>47  26  33  05</a:t>
            </a:r>
            <a:r>
              <a:rPr lang="pt-BR" altLang="pt-BR" sz="2800">
                <a:solidFill>
                  <a:srgbClr val="FFFF00"/>
                </a:solidFill>
                <a:latin typeface="Arial" panose="020B0604020202020204" pitchFamily="34" charset="0"/>
              </a:rPr>
              <a:t>     </a:t>
            </a:r>
            <a:r>
              <a:rPr lang="pt-BR" altLang="pt-BR" sz="2800" u="sng">
                <a:solidFill>
                  <a:srgbClr val="000000"/>
                </a:solidFill>
                <a:latin typeface="Arial" panose="020B0604020202020204" pitchFamily="34" charset="0"/>
              </a:rPr>
              <a:t>99  38  64  15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 2. Resolve Recursivamente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      a) Primeira metade    </a:t>
            </a:r>
            <a:r>
              <a:rPr lang="pt-BR" altLang="pt-BR" sz="2800" u="sng">
                <a:solidFill>
                  <a:srgbClr val="000000"/>
                </a:solidFill>
                <a:latin typeface="Arial" panose="020B0604020202020204" pitchFamily="34" charset="0"/>
              </a:rPr>
              <a:t>47  26  33  05</a:t>
            </a:r>
            <a:r>
              <a:rPr lang="pt-BR" altLang="pt-BR" sz="28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800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FF"/>
                </a:solidFill>
                <a:latin typeface="Arial" panose="020B0604020202020204" pitchFamily="34" charset="0"/>
              </a:rPr>
              <a:t>      (Divide, Resolve recursivamente, Intercala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FF"/>
                </a:solidFill>
                <a:latin typeface="Arial" panose="020B0604020202020204" pitchFamily="34" charset="0"/>
              </a:rPr>
              <a:t>       Obtendo </a:t>
            </a:r>
            <a:r>
              <a:rPr lang="pt-BR" altLang="pt-BR" sz="2800" u="sng">
                <a:solidFill>
                  <a:srgbClr val="0000FF"/>
                </a:solidFill>
                <a:latin typeface="Arial" panose="020B0604020202020204" pitchFamily="34" charset="0"/>
              </a:rPr>
              <a:t>05  26  33  47</a:t>
            </a:r>
            <a:r>
              <a:rPr lang="pt-BR" altLang="pt-BR" sz="2800">
                <a:solidFill>
                  <a:srgbClr val="0000FF"/>
                </a:solidFill>
                <a:latin typeface="Arial" panose="020B0604020202020204" pitchFamily="34" charset="0"/>
              </a:rPr>
              <a:t>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      b) Segunda metade    </a:t>
            </a:r>
            <a:r>
              <a:rPr lang="pt-BR" altLang="pt-BR" sz="2800" u="sng">
                <a:solidFill>
                  <a:srgbClr val="000000"/>
                </a:solidFill>
                <a:latin typeface="Arial" panose="020B0604020202020204" pitchFamily="34" charset="0"/>
              </a:rPr>
              <a:t>99  38  64  15</a:t>
            </a:r>
            <a:endParaRPr lang="pt-BR" altLang="pt-BR" sz="28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FF"/>
                </a:solidFill>
                <a:latin typeface="Arial" panose="020B0604020202020204" pitchFamily="34" charset="0"/>
              </a:rPr>
              <a:t>      (Divide, Resolve recursivamente, Intercala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FF"/>
                </a:solidFill>
                <a:latin typeface="Arial" panose="020B0604020202020204" pitchFamily="34" charset="0"/>
              </a:rPr>
              <a:t>        Obtendo  </a:t>
            </a:r>
            <a:r>
              <a:rPr lang="pt-BR" altLang="pt-BR" sz="2800" u="sng">
                <a:solidFill>
                  <a:srgbClr val="0000FF"/>
                </a:solidFill>
                <a:latin typeface="Arial" panose="020B0604020202020204" pitchFamily="34" charset="0"/>
              </a:rPr>
              <a:t>15  38  64  99</a:t>
            </a:r>
            <a:r>
              <a:rPr lang="pt-BR" altLang="pt-BR" sz="2800">
                <a:solidFill>
                  <a:srgbClr val="0000FF"/>
                </a:solidFill>
                <a:latin typeface="Arial" panose="020B0604020202020204" pitchFamily="34" charset="0"/>
              </a:rPr>
              <a:t> )</a:t>
            </a:r>
            <a:endParaRPr lang="pt-BR" altLang="pt-BR" sz="2800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Espaço Reservado para Número de Slide 4">
            <a:extLst>
              <a:ext uri="{FF2B5EF4-FFF2-40B4-BE49-F238E27FC236}">
                <a16:creationId xmlns:a16="http://schemas.microsoft.com/office/drawing/2014/main" id="{CD60F51D-695F-D45E-C5EC-B4BF2D62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C3D207-02EE-4B13-B71C-C6FC64E8BC0D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104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150531" name="Rectangle 2">
            <a:extLst>
              <a:ext uri="{FF2B5EF4-FFF2-40B4-BE49-F238E27FC236}">
                <a16:creationId xmlns:a16="http://schemas.microsoft.com/office/drawing/2014/main" id="{3A6E15E6-727A-A3CB-B41A-56F52582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Exemplo de Mergesort</a:t>
            </a:r>
            <a:endParaRPr lang="pt-PT" altLang="pt-BR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50532" name="Text Box 3">
            <a:extLst>
              <a:ext uri="{FF2B5EF4-FFF2-40B4-BE49-F238E27FC236}">
                <a16:creationId xmlns:a16="http://schemas.microsoft.com/office/drawing/2014/main" id="{AD059837-E0B8-A9C6-FD4C-3EBF79E7F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19200"/>
            <a:ext cx="80772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000000"/>
                </a:solidFill>
                <a:latin typeface="Arial" panose="020B0604020202020204" pitchFamily="34" charset="0"/>
              </a:rPr>
              <a:t>INPUT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:     47  26  33  05  99  38  64 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000000"/>
                </a:solidFill>
                <a:latin typeface="Arial" panose="020B0604020202020204" pitchFamily="34" charset="0"/>
              </a:rPr>
              <a:t>2. Resolve Recursivamente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     a)</a:t>
            </a:r>
            <a:r>
              <a:rPr lang="pt-BR" altLang="pt-BR">
                <a:solidFill>
                  <a:srgbClr val="0000FF"/>
                </a:solidFill>
                <a:latin typeface="Arial" panose="020B0604020202020204" pitchFamily="34" charset="0"/>
              </a:rPr>
              <a:t>    (Retorna  </a:t>
            </a:r>
            <a:r>
              <a:rPr lang="pt-BR" altLang="pt-BR" u="sng">
                <a:solidFill>
                  <a:srgbClr val="0000FF"/>
                </a:solidFill>
                <a:latin typeface="Arial" panose="020B0604020202020204" pitchFamily="34" charset="0"/>
              </a:rPr>
              <a:t>05  26  33  47</a:t>
            </a:r>
            <a:r>
              <a:rPr lang="pt-BR" altLang="pt-BR">
                <a:solidFill>
                  <a:srgbClr val="0000FF"/>
                </a:solidFill>
                <a:latin typeface="Arial" panose="020B0604020202020204" pitchFamily="34" charset="0"/>
              </a:rPr>
              <a:t>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     b)  </a:t>
            </a:r>
            <a:r>
              <a:rPr lang="pt-BR" altLang="pt-BR">
                <a:solidFill>
                  <a:srgbClr val="0000FF"/>
                </a:solidFill>
                <a:latin typeface="Arial" panose="020B0604020202020204" pitchFamily="34" charset="0"/>
              </a:rPr>
              <a:t>  (Retorna  </a:t>
            </a:r>
            <a:r>
              <a:rPr lang="pt-BR" altLang="pt-BR" u="sng">
                <a:solidFill>
                  <a:srgbClr val="0000FF"/>
                </a:solidFill>
                <a:latin typeface="Arial" panose="020B0604020202020204" pitchFamily="34" charset="0"/>
              </a:rPr>
              <a:t>15  38  64  99</a:t>
            </a:r>
            <a:r>
              <a:rPr lang="pt-BR" altLang="pt-BR">
                <a:solidFill>
                  <a:srgbClr val="0000FF"/>
                </a:solidFill>
                <a:latin typeface="Arial" panose="020B0604020202020204" pitchFamily="34" charset="0"/>
              </a:rPr>
              <a:t>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u="sng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000000"/>
                </a:solidFill>
                <a:latin typeface="Arial" panose="020B0604020202020204" pitchFamily="34" charset="0"/>
              </a:rPr>
              <a:t>3.</a:t>
            </a:r>
            <a:r>
              <a:rPr lang="pt-BR" altLang="pt-BR" b="1" u="sng">
                <a:solidFill>
                  <a:srgbClr val="000000"/>
                </a:solidFill>
                <a:latin typeface="Arial" panose="020B0604020202020204" pitchFamily="34" charset="0"/>
              </a:rPr>
              <a:t> Intercala as soluções parciais: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               05  15  26  33  38  47  64  99</a:t>
            </a:r>
            <a:r>
              <a:rPr lang="pt-BR" altLang="pt-BR" u="sng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pt-PT" altLang="pt-BR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Espaço Reservado para Número de Slide 3">
            <a:extLst>
              <a:ext uri="{FF2B5EF4-FFF2-40B4-BE49-F238E27FC236}">
                <a16:creationId xmlns:a16="http://schemas.microsoft.com/office/drawing/2014/main" id="{2586D9CF-52D6-F73E-1DF2-BC10DFFD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B81392-F205-4D3C-A250-5F03A0728403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105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CFA039CB-5F41-0BF0-5CC2-986C13CE6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8600"/>
            <a:ext cx="5367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400">
                <a:solidFill>
                  <a:srgbClr val="000000"/>
                </a:solidFill>
                <a:latin typeface="Tahoma" panose="020B0604030504040204" pitchFamily="34" charset="0"/>
              </a:rPr>
              <a:t>Algoritmo  Mergesort</a:t>
            </a:r>
          </a:p>
        </p:txBody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CF5EF4E8-E882-F3BF-146E-8C0C88690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14017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PT" altLang="pt-BR" sz="1800">
              <a:latin typeface="Arial" panose="020B0604020202020204" pitchFamily="34" charset="0"/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EA2634F5-74FA-D485-29B2-C6CA085D5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8169275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Entrada  :</a:t>
            </a: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(A, B,  ini, fim)</a:t>
            </a: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Saída      :  B [ ini .. fim], </a:t>
            </a: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</a:rPr>
              <a:t> array  A ordenado de ini até fim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begin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</a:rPr>
              <a:t>	if  (fim = ini)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</a:rPr>
              <a:t>		retorne(*);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</a:rPr>
              <a:t>	else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</a:rPr>
              <a:t>		MergeSort  (A, B, ini, (ini + fim)/2 );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</a:rPr>
              <a:t>		MergeSort  (A, B, (ini + fim)/2 +1, fim);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</a:rPr>
              <a:t>		Intercala (A, B, ini, (fim+ini)/2 +1, (fim-ini+1) 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</a:rPr>
              <a:t>		retorne(*);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end</a:t>
            </a: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 </a:t>
            </a:r>
            <a:r>
              <a:rPr lang="pt-BR" altLang="pt-BR" sz="1800">
                <a:solidFill>
                  <a:schemeClr val="hlink"/>
                </a:solidFill>
                <a:latin typeface="Arial" panose="020B0604020202020204" pitchFamily="34" charset="0"/>
              </a:rPr>
              <a:t>(*)  O array com a resposta depende do tamanho de 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Espaço Reservado para Número de Slide 3">
            <a:extLst>
              <a:ext uri="{FF2B5EF4-FFF2-40B4-BE49-F238E27FC236}">
                <a16:creationId xmlns:a16="http://schemas.microsoft.com/office/drawing/2014/main" id="{324DB001-577F-F902-CD6B-7618ACB9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D303C5-EE79-43BE-AA9A-1CC9B97EFA92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106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154627" name="Rectangle 2">
            <a:extLst>
              <a:ext uri="{FF2B5EF4-FFF2-40B4-BE49-F238E27FC236}">
                <a16:creationId xmlns:a16="http://schemas.microsoft.com/office/drawing/2014/main" id="{CA367B0C-8633-87AE-9BF2-A22D25EF4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0"/>
            <a:ext cx="4421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>
                <a:solidFill>
                  <a:srgbClr val="000000"/>
                </a:solidFill>
                <a:latin typeface="Arial" panose="020B0604020202020204" pitchFamily="34" charset="0"/>
              </a:rPr>
              <a:t>Algoritmo Intercala</a:t>
            </a:r>
          </a:p>
        </p:txBody>
      </p:sp>
      <p:sp>
        <p:nvSpPr>
          <p:cNvPr id="154628" name="Rectangle 3">
            <a:extLst>
              <a:ext uri="{FF2B5EF4-FFF2-40B4-BE49-F238E27FC236}">
                <a16:creationId xmlns:a16="http://schemas.microsoft.com/office/drawing/2014/main" id="{553DECAA-1112-B5D7-178D-7ECA32E34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16303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PT" altLang="pt-BR" sz="1800">
              <a:latin typeface="Arial" panose="020B0604020202020204" pitchFamily="34" charset="0"/>
            </a:endParaRP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E7C35680-6616-D8C6-29A9-E46BF00B5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890588"/>
            <a:ext cx="7483475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Entrada: (A,  B,  ini1, ini2, 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Saída: Elementos B[ini1 .. ini1+n-1] ordenados</a:t>
            </a: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pt-BR" altLang="pt-BR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begin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int  i 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 ini1,  j 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 ini2,  k 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 ini1;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	while ( i 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 ini2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  and  j 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 ini1+n )  do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	     if (A[i] 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 A[j] 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	        then { B[k] 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 A[i];  i 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 i+1;  k 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 k+1 }	        else  { B[k] 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 A[j];  j 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 j+1;  k 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 k+1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	while ( i 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 ini2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 ) do      </a:t>
            </a:r>
            <a:r>
              <a:rPr lang="pt-BR" altLang="pt-BR" sz="1800" b="1">
                <a:solidFill>
                  <a:srgbClr val="0000FF"/>
                </a:solidFill>
                <a:latin typeface="Arial" panose="020B0604020202020204" pitchFamily="34" charset="0"/>
              </a:rPr>
              <a:t>/*copia 1a. metade.*/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		{ B[k] 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 A[i];  k 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 k+1;  i 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 i+1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	while ( j 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 ini1+n ) do  </a:t>
            </a:r>
            <a:r>
              <a:rPr lang="pt-BR" altLang="pt-BR" sz="1800" b="1">
                <a:solidFill>
                  <a:srgbClr val="0000FF"/>
                </a:solidFill>
                <a:latin typeface="Arial" panose="020B0604020202020204" pitchFamily="34" charset="0"/>
              </a:rPr>
              <a:t>/*copia 2a. metade.*/</a:t>
            </a:r>
            <a:endParaRPr lang="pt-BR" altLang="pt-BR" sz="1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		{ B[k] 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 A[j];  k 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 k+1;  j 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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 j+1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	return ( B 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Espaço Reservado para Número de Slide 3">
            <a:extLst>
              <a:ext uri="{FF2B5EF4-FFF2-40B4-BE49-F238E27FC236}">
                <a16:creationId xmlns:a16="http://schemas.microsoft.com/office/drawing/2014/main" id="{FB1156BE-0522-20B3-DA54-1E2FCC7C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489D7F-F80E-4805-AD92-A61DEAC11E45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107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A009B992-6D51-A2B5-3F68-DAFA35FD3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8600"/>
            <a:ext cx="5033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 u="sng">
                <a:solidFill>
                  <a:srgbClr val="000000"/>
                </a:solidFill>
                <a:latin typeface="Arial" panose="020B0604020202020204" pitchFamily="34" charset="0"/>
              </a:rPr>
              <a:t>Exemplo   de   MergeSort</a:t>
            </a:r>
          </a:p>
        </p:txBody>
      </p:sp>
      <p:graphicFrame>
        <p:nvGraphicFramePr>
          <p:cNvPr id="62464" name="Object 0">
            <a:extLst>
              <a:ext uri="{FF2B5EF4-FFF2-40B4-BE49-F238E27FC236}">
                <a16:creationId xmlns:a16="http://schemas.microsoft.com/office/drawing/2014/main" id="{919B50D9-7BB5-05A4-D173-1283367FD9B2}"/>
              </a:ext>
            </a:extLst>
          </p:cNvPr>
          <p:cNvGraphicFramePr>
            <a:graphicFrameLocks/>
          </p:cNvGraphicFramePr>
          <p:nvPr/>
        </p:nvGraphicFramePr>
        <p:xfrm>
          <a:off x="457200" y="838200"/>
          <a:ext cx="8264525" cy="537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1" name="Planilha do Microsoft Excel" r:id="rId4" imgW="8264525" imgH="5373688" progId="Excel.Sheet.5">
                  <p:embed/>
                </p:oleObj>
              </mc:Choice>
              <mc:Fallback>
                <p:oleObj name="Planilha do Microsoft Excel" r:id="rId4" imgW="8264525" imgH="5373688" progId="Excel.Sheet.5">
                  <p:embed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38200"/>
                        <a:ext cx="8264525" cy="537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7" name="Line 4">
            <a:extLst>
              <a:ext uri="{FF2B5EF4-FFF2-40B4-BE49-F238E27FC236}">
                <a16:creationId xmlns:a16="http://schemas.microsoft.com/office/drawing/2014/main" id="{365C178C-2475-DD54-808F-E9AA4832C3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838200"/>
            <a:ext cx="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6678" name="Line 6">
            <a:extLst>
              <a:ext uri="{FF2B5EF4-FFF2-40B4-BE49-F238E27FC236}">
                <a16:creationId xmlns:a16="http://schemas.microsoft.com/office/drawing/2014/main" id="{7D340DFA-D81A-74E5-7B83-0438338967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1219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6679" name="Line 7">
            <a:extLst>
              <a:ext uri="{FF2B5EF4-FFF2-40B4-BE49-F238E27FC236}">
                <a16:creationId xmlns:a16="http://schemas.microsoft.com/office/drawing/2014/main" id="{017ED8AA-298E-1404-E1EC-54E199D9FD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1524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6680" name="Line 8">
            <a:extLst>
              <a:ext uri="{FF2B5EF4-FFF2-40B4-BE49-F238E27FC236}">
                <a16:creationId xmlns:a16="http://schemas.microsoft.com/office/drawing/2014/main" id="{B0503BB8-D387-7FB9-AA49-8016A150AC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1828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6681" name="Line 9">
            <a:extLst>
              <a:ext uri="{FF2B5EF4-FFF2-40B4-BE49-F238E27FC236}">
                <a16:creationId xmlns:a16="http://schemas.microsoft.com/office/drawing/2014/main" id="{46978DA0-5A0B-7705-67BD-4E8904972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2098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6682" name="Line 10">
            <a:extLst>
              <a:ext uri="{FF2B5EF4-FFF2-40B4-BE49-F238E27FC236}">
                <a16:creationId xmlns:a16="http://schemas.microsoft.com/office/drawing/2014/main" id="{C2F22162-72D7-E6CB-E1AE-5D99662D7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2004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6683" name="Line 11">
            <a:extLst>
              <a:ext uri="{FF2B5EF4-FFF2-40B4-BE49-F238E27FC236}">
                <a16:creationId xmlns:a16="http://schemas.microsoft.com/office/drawing/2014/main" id="{0A38FC00-17E9-8C8B-3E04-D931C1E9B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505200"/>
            <a:ext cx="4114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6684" name="Line 12">
            <a:extLst>
              <a:ext uri="{FF2B5EF4-FFF2-40B4-BE49-F238E27FC236}">
                <a16:creationId xmlns:a16="http://schemas.microsoft.com/office/drawing/2014/main" id="{0D7CAC16-852B-85FB-CC60-E61B769F31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3200400"/>
            <a:ext cx="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6685" name="Line 13">
            <a:extLst>
              <a:ext uri="{FF2B5EF4-FFF2-40B4-BE49-F238E27FC236}">
                <a16:creationId xmlns:a16="http://schemas.microsoft.com/office/drawing/2014/main" id="{92B6B469-F5D6-B89E-C2A0-05F8A6D6F5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3505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6686" name="Line 14">
            <a:extLst>
              <a:ext uri="{FF2B5EF4-FFF2-40B4-BE49-F238E27FC236}">
                <a16:creationId xmlns:a16="http://schemas.microsoft.com/office/drawing/2014/main" id="{F137B70F-946D-4204-CD0D-040B9ACF0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4958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6687" name="Line 15">
            <a:extLst>
              <a:ext uri="{FF2B5EF4-FFF2-40B4-BE49-F238E27FC236}">
                <a16:creationId xmlns:a16="http://schemas.microsoft.com/office/drawing/2014/main" id="{14039D39-0C7A-39AF-2621-9621CFBFE8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0" y="4572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6688" name="Line 16">
            <a:extLst>
              <a:ext uri="{FF2B5EF4-FFF2-40B4-BE49-F238E27FC236}">
                <a16:creationId xmlns:a16="http://schemas.microsoft.com/office/drawing/2014/main" id="{2599B095-6CA2-1C09-744A-707D84CA7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4864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6689" name="Line 17">
            <a:extLst>
              <a:ext uri="{FF2B5EF4-FFF2-40B4-BE49-F238E27FC236}">
                <a16:creationId xmlns:a16="http://schemas.microsoft.com/office/drawing/2014/main" id="{068B7B97-716A-8CD6-93E2-D1A9DDEC8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791200"/>
            <a:ext cx="4114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6690" name="Line 18">
            <a:extLst>
              <a:ext uri="{FF2B5EF4-FFF2-40B4-BE49-F238E27FC236}">
                <a16:creationId xmlns:a16="http://schemas.microsoft.com/office/drawing/2014/main" id="{69D65E36-06DA-3502-DF32-B4AE50E783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Espaço Reservado para Número de Slide 3">
            <a:extLst>
              <a:ext uri="{FF2B5EF4-FFF2-40B4-BE49-F238E27FC236}">
                <a16:creationId xmlns:a16="http://schemas.microsoft.com/office/drawing/2014/main" id="{E9C7C5D0-BA50-712A-3A03-050128A6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F5BE4B-206D-495A-A175-851722230AB5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108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B03ED41B-305A-8504-98D0-138565CD3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28600"/>
            <a:ext cx="6937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>
                <a:solidFill>
                  <a:srgbClr val="000000"/>
                </a:solidFill>
                <a:latin typeface="Arial" panose="020B0604020202020204" pitchFamily="34" charset="0"/>
              </a:rPr>
              <a:t>Implementação do  Mergesort</a:t>
            </a:r>
          </a:p>
        </p:txBody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B174143F-FD09-591C-9B31-8546A9975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13255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2F19A3BE-F24C-F0C0-3CD6-93E70D5C3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86106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O procedimento Intercala requer o uso de um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segundo array, B, para receber os dados ordenados.  </a:t>
            </a:r>
            <a:endParaRPr lang="pt-BR" altLang="pt-BR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Note que no retorno de Mergesort com um array de tamanho 1, a resposta encontra-se no array A (o array original de entrada).   No próximo nível (array de comprimento 2) o resultado da intercalação estará no array B.   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Podemos administrar este problema de duas maneiras.</a:t>
            </a:r>
            <a:endParaRPr lang="pt-BR" altLang="pt-BR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Espaço Reservado para Número de Slide 3">
            <a:extLst>
              <a:ext uri="{FF2B5EF4-FFF2-40B4-BE49-F238E27FC236}">
                <a16:creationId xmlns:a16="http://schemas.microsoft.com/office/drawing/2014/main" id="{832FAC1F-09BD-214E-145A-2A9D1B1F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45CF63-3074-4318-A7B7-8A64BDB440FB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109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400E9EFE-9E8A-5ECC-4D7E-26084E605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28600"/>
            <a:ext cx="6937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>
                <a:solidFill>
                  <a:srgbClr val="000000"/>
                </a:solidFill>
                <a:latin typeface="Arial" panose="020B0604020202020204" pitchFamily="34" charset="0"/>
              </a:rPr>
              <a:t>Implementação do  Mergesort</a:t>
            </a:r>
          </a:p>
        </p:txBody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4274D13E-65A6-8E48-29F0-09607865C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13255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2787B47A-9395-4626-FD7A-EF08609BA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3820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Podemos administrar este problema 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duas maneiras: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 - Copiando a porção do array referente ao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    resultado de volta para o array A,  ou 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 - Utilizando uma chave para indicar a “direção”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    dos movimentos de Intercala.</a:t>
            </a:r>
            <a:endParaRPr lang="pt-BR" altLang="pt-BR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7538B19-694D-1A44-C458-5A4DDBD3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BR"/>
              <a:t>Complexidade (aperitivo...)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41B1A7B-CB5B-C770-0DB9-3E29BF8C6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339850"/>
            <a:ext cx="8496300" cy="475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pt-BR"/>
              <a:t>Tipos de Complexidade</a:t>
            </a:r>
          </a:p>
          <a:p>
            <a:pPr lvl="1">
              <a:lnSpc>
                <a:spcPct val="90000"/>
              </a:lnSpc>
            </a:pPr>
            <a:r>
              <a:rPr lang="en-GB" altLang="pt-BR"/>
              <a:t>Espacial </a:t>
            </a:r>
          </a:p>
          <a:p>
            <a:pPr lvl="2">
              <a:lnSpc>
                <a:spcPct val="90000"/>
              </a:lnSpc>
            </a:pPr>
            <a:r>
              <a:rPr lang="en-GB" altLang="pt-BR"/>
              <a:t>Este tipo de complexidade representa, por exemplo, o espaço de memória usado para executar o algoritmo. </a:t>
            </a:r>
          </a:p>
          <a:p>
            <a:pPr lvl="1">
              <a:lnSpc>
                <a:spcPct val="90000"/>
              </a:lnSpc>
            </a:pPr>
            <a:r>
              <a:rPr lang="en-GB" altLang="pt-BR"/>
              <a:t>Temporal </a:t>
            </a:r>
          </a:p>
          <a:p>
            <a:pPr lvl="2">
              <a:lnSpc>
                <a:spcPct val="90000"/>
              </a:lnSpc>
            </a:pPr>
            <a:r>
              <a:rPr lang="en-GB" altLang="pt-BR"/>
              <a:t>Este tipo de complexidade é o mais usado podendo dividir-se em dois grupos: </a:t>
            </a:r>
          </a:p>
          <a:p>
            <a:pPr lvl="3">
              <a:lnSpc>
                <a:spcPct val="90000"/>
              </a:lnSpc>
            </a:pPr>
            <a:r>
              <a:rPr lang="en-GB" altLang="pt-BR"/>
              <a:t>Tempo (real) necessário à execução do algoritmo.</a:t>
            </a:r>
          </a:p>
          <a:p>
            <a:pPr lvl="4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pt-BR">
                <a:solidFill>
                  <a:srgbClr val="FF0000"/>
                </a:solidFill>
              </a:rPr>
              <a:t>(como podemos medir?)</a:t>
            </a:r>
          </a:p>
          <a:p>
            <a:pPr lvl="3">
              <a:lnSpc>
                <a:spcPct val="90000"/>
              </a:lnSpc>
            </a:pPr>
            <a:r>
              <a:rPr lang="en-GB" altLang="pt-BR"/>
              <a:t>Número de instruções necessárias à execução.</a:t>
            </a:r>
          </a:p>
          <a:p>
            <a:pPr lvl="3">
              <a:lnSpc>
                <a:spcPct val="90000"/>
              </a:lnSpc>
            </a:pPr>
            <a:endParaRPr lang="en-GB" altLang="pt-BR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Espaço Reservado para Número de Slide 3">
            <a:extLst>
              <a:ext uri="{FF2B5EF4-FFF2-40B4-BE49-F238E27FC236}">
                <a16:creationId xmlns:a16="http://schemas.microsoft.com/office/drawing/2014/main" id="{041346EF-3FDB-8C75-66EE-478F108F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E7941B-D661-42C8-A076-B035F9B1242D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110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id="{3E38279D-7C10-BF93-FC95-20AE880E5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28600"/>
            <a:ext cx="6851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>
                <a:solidFill>
                  <a:srgbClr val="000000"/>
                </a:solidFill>
                <a:latin typeface="Arial" panose="020B0604020202020204" pitchFamily="34" charset="0"/>
              </a:rPr>
              <a:t>Complexidade  do  Mergesort</a:t>
            </a:r>
          </a:p>
        </p:txBody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id="{05A849DE-D177-08EB-2D5D-917F96266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13255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98B9B4E9-2A9B-C3A0-8403-8B19D762E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8478838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pt-BR" altLang="pt-BR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Mergesort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(n) =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              2 • T</a:t>
            </a:r>
            <a:r>
              <a:rPr lang="pt-BR" altLang="pt-BR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Mergesort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(n/2) + cte • n + cte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i="1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pt-BR" altLang="pt-BR" sz="2800" b="1" i="1">
                <a:solidFill>
                  <a:srgbClr val="000000"/>
                </a:solidFill>
                <a:latin typeface="Arial" panose="020B0604020202020204" pitchFamily="34" charset="0"/>
              </a:rPr>
              <a:t>Forma Fechada de Recorrência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pt-BR" altLang="pt-BR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MS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 (n) = 2 • T</a:t>
            </a:r>
            <a:r>
              <a:rPr lang="pt-BR" altLang="pt-BR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MS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(n/2) + c • n + 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            = 2 •[ 2 • T</a:t>
            </a:r>
            <a:r>
              <a:rPr lang="pt-BR" altLang="pt-BR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MS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(n/4) + c • n/2 + c ]  + c • n + c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            = 4 • T</a:t>
            </a:r>
            <a:r>
              <a:rPr lang="pt-BR" altLang="pt-BR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MS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(n/4) + 2c • n + 3c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            = 4 •[ 2 • T</a:t>
            </a:r>
            <a:r>
              <a:rPr lang="pt-BR" altLang="pt-BR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MS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(n/8) + c • n/4 + c ]  + 2c • n + 3c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            = 8 • T</a:t>
            </a:r>
            <a:r>
              <a:rPr lang="pt-BR" altLang="pt-BR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MS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(n/8) + 3c • n + 7c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            =  </a:t>
            </a: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...</a:t>
            </a:r>
            <a:endParaRPr lang="pt-BR" altLang="pt-BR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   T</a:t>
            </a:r>
            <a:r>
              <a:rPr lang="pt-BR" altLang="pt-BR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MS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 (n) 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=  2</a:t>
            </a:r>
            <a:r>
              <a:rPr lang="pt-BR" altLang="pt-BR" sz="2800" b="1" baseline="30000">
                <a:solidFill>
                  <a:srgbClr val="000000"/>
                </a:solidFill>
                <a:latin typeface="Arial" panose="020B0604020202020204" pitchFamily="34" charset="0"/>
              </a:rPr>
              <a:t>i 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• T</a:t>
            </a:r>
            <a:r>
              <a:rPr lang="pt-BR" altLang="pt-BR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MS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(n/2</a:t>
            </a:r>
            <a:r>
              <a:rPr lang="pt-BR" altLang="pt-BR" sz="2800" b="1" baseline="300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) + i • c • n + (2</a:t>
            </a:r>
            <a:r>
              <a:rPr lang="pt-BR" altLang="pt-BR" sz="2800" b="1" baseline="300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-1) •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Espaço Reservado para Número de Slide 3">
            <a:extLst>
              <a:ext uri="{FF2B5EF4-FFF2-40B4-BE49-F238E27FC236}">
                <a16:creationId xmlns:a16="http://schemas.microsoft.com/office/drawing/2014/main" id="{E9C56D37-5A6B-2CD3-1D72-ECF21999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B384A1-D782-4CFA-94B6-436B8146F8CD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111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164867" name="Rectangle 2">
            <a:extLst>
              <a:ext uri="{FF2B5EF4-FFF2-40B4-BE49-F238E27FC236}">
                <a16:creationId xmlns:a16="http://schemas.microsoft.com/office/drawing/2014/main" id="{9E4D9B9D-9217-9186-7343-0BC7437AF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"/>
            <a:ext cx="6569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>
                <a:solidFill>
                  <a:srgbClr val="000000"/>
                </a:solidFill>
                <a:latin typeface="Arial" panose="020B0604020202020204" pitchFamily="34" charset="0"/>
              </a:rPr>
              <a:t>Complexidade do Mergesort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9F7D8E7-6756-B58A-356D-00E8CAC25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88550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Temos que T</a:t>
            </a:r>
            <a:r>
              <a:rPr lang="pt-BR" altLang="pt-BR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MS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(n) = 2</a:t>
            </a:r>
            <a:r>
              <a:rPr lang="pt-BR" altLang="pt-BR" sz="2800" b="1" baseline="30000">
                <a:solidFill>
                  <a:srgbClr val="000000"/>
                </a:solidFill>
                <a:latin typeface="Arial" panose="020B0604020202020204" pitchFamily="34" charset="0"/>
              </a:rPr>
              <a:t>i 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• T</a:t>
            </a:r>
            <a:r>
              <a:rPr lang="pt-BR" altLang="pt-BR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MS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(n/2</a:t>
            </a:r>
            <a:r>
              <a:rPr lang="pt-BR" altLang="pt-BR" sz="2800" b="1" baseline="300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) + i • c • n + (2</a:t>
            </a:r>
            <a:r>
              <a:rPr lang="pt-BR" altLang="pt-BR" sz="2800" b="1" baseline="300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-1) • c.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 Note que sabemos o valor de T</a:t>
            </a:r>
            <a:r>
              <a:rPr lang="pt-BR" altLang="pt-BR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MS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(1).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 Para obter um valor fechado, queremos que (n/2</a:t>
            </a:r>
            <a:r>
              <a:rPr lang="pt-BR" altLang="pt-BR" sz="2800" b="1" baseline="300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) = 1.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 Isso ocorre quando  i = log</a:t>
            </a:r>
            <a:r>
              <a:rPr lang="pt-BR" altLang="pt-BR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n.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 T</a:t>
            </a:r>
            <a:r>
              <a:rPr lang="pt-BR" altLang="pt-BR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MS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(n) = 2</a:t>
            </a:r>
            <a:r>
              <a:rPr lang="pt-BR" altLang="pt-BR" sz="2800" baseline="30000">
                <a:solidFill>
                  <a:srgbClr val="000000"/>
                </a:solidFill>
                <a:latin typeface="Arial" panose="020B0604020202020204" pitchFamily="34" charset="0"/>
              </a:rPr>
              <a:t>log</a:t>
            </a:r>
            <a:r>
              <a:rPr lang="pt-BR" altLang="pt-BR" sz="1800" b="1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pt-BR" altLang="pt-BR" sz="2800" baseline="3000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 • cte + (log</a:t>
            </a:r>
            <a:r>
              <a:rPr lang="pt-BR" altLang="pt-BR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n) • c • n + (2</a:t>
            </a:r>
            <a:r>
              <a:rPr lang="pt-BR" altLang="pt-BR" sz="2800" baseline="30000">
                <a:solidFill>
                  <a:srgbClr val="000000"/>
                </a:solidFill>
                <a:latin typeface="Arial" panose="020B0604020202020204" pitchFamily="34" charset="0"/>
              </a:rPr>
              <a:t>log</a:t>
            </a:r>
            <a:r>
              <a:rPr lang="pt-BR" altLang="pt-BR" sz="1800" b="1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pt-BR" altLang="pt-BR" sz="2800" baseline="3000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 - 1) • c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	   = n • cte + c • n • log</a:t>
            </a:r>
            <a:r>
              <a:rPr lang="pt-BR" altLang="pt-BR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n + c •(n-1)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	   = c • nlog</a:t>
            </a:r>
            <a:r>
              <a:rPr lang="pt-BR" altLang="pt-BR" sz="28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n + (cte+c) • n - c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pt-BR" altLang="pt-BR" sz="2800" b="1" baseline="-25000">
                <a:solidFill>
                  <a:srgbClr val="000000"/>
                </a:solidFill>
                <a:latin typeface="Arial" panose="020B0604020202020204" pitchFamily="34" charset="0"/>
              </a:rPr>
              <a:t>MS</a:t>
            </a: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(n) = O(n 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 log</a:t>
            </a:r>
            <a:r>
              <a:rPr lang="pt-BR" altLang="pt-BR" sz="2800" b="1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026">
            <a:extLst>
              <a:ext uri="{FF2B5EF4-FFF2-40B4-BE49-F238E27FC236}">
                <a16:creationId xmlns:a16="http://schemas.microsoft.com/office/drawing/2014/main" id="{8F8BC462-866F-7EEF-F564-71B2C6706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772400" cy="1143000"/>
          </a:xfrm>
        </p:spPr>
        <p:txBody>
          <a:bodyPr/>
          <a:lstStyle/>
          <a:p>
            <a:pPr eaLnBrk="1" hangingPunct="1"/>
            <a:r>
              <a:rPr lang="pt-PT" altLang="pt-BR">
                <a:solidFill>
                  <a:srgbClr val="FF0000"/>
                </a:solidFill>
                <a:latin typeface="Tahoma" panose="020B0604030504040204" pitchFamily="34" charset="0"/>
              </a:rPr>
              <a:t>Algoritmos de Ordenação</a:t>
            </a:r>
            <a:endParaRPr lang="pt-PT" altLang="pt-BR">
              <a:latin typeface="Tahoma" panose="020B0604030504040204" pitchFamily="34" charset="0"/>
            </a:endParaRPr>
          </a:p>
        </p:txBody>
      </p:sp>
      <p:sp>
        <p:nvSpPr>
          <p:cNvPr id="166915" name="Rectangle 1027">
            <a:extLst>
              <a:ext uri="{FF2B5EF4-FFF2-40B4-BE49-F238E27FC236}">
                <a16:creationId xmlns:a16="http://schemas.microsoft.com/office/drawing/2014/main" id="{B1B202B0-6D12-D2E2-BCB5-D56886941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505200"/>
            <a:ext cx="6400800" cy="1752600"/>
          </a:xfrm>
        </p:spPr>
        <p:txBody>
          <a:bodyPr/>
          <a:lstStyle/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Quicksort</a:t>
            </a:r>
            <a:endParaRPr lang="pt-PT" alt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Espaço Reservado para Número de Slide 4">
            <a:extLst>
              <a:ext uri="{FF2B5EF4-FFF2-40B4-BE49-F238E27FC236}">
                <a16:creationId xmlns:a16="http://schemas.microsoft.com/office/drawing/2014/main" id="{EFC854D1-69BA-FDC0-5F4A-2B403624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55C329-9BEB-4585-AA99-EE51CDCBC6C9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113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168963" name="Rectangle 1026">
            <a:extLst>
              <a:ext uri="{FF2B5EF4-FFF2-40B4-BE49-F238E27FC236}">
                <a16:creationId xmlns:a16="http://schemas.microsoft.com/office/drawing/2014/main" id="{50CADD68-327C-639C-1C4B-F46F6E6B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219200"/>
          </a:xfrm>
        </p:spPr>
        <p:txBody>
          <a:bodyPr/>
          <a:lstStyle/>
          <a:p>
            <a:pPr eaLnBrk="1" hangingPunct="1"/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Quicksort</a:t>
            </a:r>
            <a:endParaRPr lang="pt-PT" altLang="pt-BR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68964" name="Text Box 1027">
            <a:extLst>
              <a:ext uri="{FF2B5EF4-FFF2-40B4-BE49-F238E27FC236}">
                <a16:creationId xmlns:a16="http://schemas.microsoft.com/office/drawing/2014/main" id="{41C22181-C705-C6B8-CFE7-295AAD53B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057400"/>
            <a:ext cx="7772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Tahoma" panose="020B0604030504040204" pitchFamily="34" charset="0"/>
              </a:rPr>
              <a:t>Utiliza um método de divisão e conquista diferente do Mergesort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Tahoma" panose="020B0604030504040204" pitchFamily="34" charset="0"/>
              </a:rPr>
              <a:t>Mergesort: sempre divide em partições fixas (partição trivial) e intercala (algoritmo)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Tahoma" panose="020B0604030504040204" pitchFamily="34" charset="0"/>
              </a:rPr>
              <a:t>Quicksort: o tamanho das partições é variável (algoritmo), mas a junção é trivial.</a:t>
            </a:r>
            <a:endParaRPr lang="pt-PT" altLang="pt-BR" sz="2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Espaço Reservado para Número de Slide 4">
            <a:extLst>
              <a:ext uri="{FF2B5EF4-FFF2-40B4-BE49-F238E27FC236}">
                <a16:creationId xmlns:a16="http://schemas.microsoft.com/office/drawing/2014/main" id="{DCBAD764-4745-C4A8-E1C8-AA31AB0D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C9F8F7-4604-4292-A98D-3A49C2E58FF2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114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171011" name="Rectangle 2">
            <a:extLst>
              <a:ext uri="{FF2B5EF4-FFF2-40B4-BE49-F238E27FC236}">
                <a16:creationId xmlns:a16="http://schemas.microsoft.com/office/drawing/2014/main" id="{4BE7A0D5-2D45-D960-6DF7-86BFBD987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219200"/>
          </a:xfrm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rgbClr val="000000"/>
                </a:solidFill>
                <a:latin typeface="Tahoma" panose="020B0604030504040204" pitchFamily="34" charset="0"/>
              </a:rPr>
              <a:t>Algoritmo Quicksort</a:t>
            </a:r>
            <a:endParaRPr lang="pt-PT" altLang="pt-BR" sz="4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71012" name="Text Box 3">
            <a:extLst>
              <a:ext uri="{FF2B5EF4-FFF2-40B4-BE49-F238E27FC236}">
                <a16:creationId xmlns:a16="http://schemas.microsoft.com/office/drawing/2014/main" id="{5D07DA44-291E-2AB5-35F3-5979AD2EB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8305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Se baseia na escolha do pivô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INPUT:     65    48    70    86    21    37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PT" altLang="pt-BR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Número de Slide 4">
            <a:extLst>
              <a:ext uri="{FF2B5EF4-FFF2-40B4-BE49-F238E27FC236}">
                <a16:creationId xmlns:a16="http://schemas.microsoft.com/office/drawing/2014/main" id="{C755F705-77BE-D2CF-083E-0EE34B83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D8B98F-EDB9-4B50-B583-F63FD93A2500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115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173059" name="Rectangle 2">
            <a:extLst>
              <a:ext uri="{FF2B5EF4-FFF2-40B4-BE49-F238E27FC236}">
                <a16:creationId xmlns:a16="http://schemas.microsoft.com/office/drawing/2014/main" id="{4737D35A-6152-F8E8-641B-6D99FB273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219200"/>
          </a:xfrm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rgbClr val="000000"/>
                </a:solidFill>
                <a:latin typeface="Tahoma" panose="020B0604030504040204" pitchFamily="34" charset="0"/>
              </a:rPr>
              <a:t>Algoritmo Quicksort</a:t>
            </a:r>
            <a:endParaRPr lang="pt-PT" altLang="pt-BR" sz="4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73060" name="Text Box 3">
            <a:extLst>
              <a:ext uri="{FF2B5EF4-FFF2-40B4-BE49-F238E27FC236}">
                <a16:creationId xmlns:a16="http://schemas.microsoft.com/office/drawing/2014/main" id="{14C12B26-C665-93ED-A92B-F5EF8607F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8305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Se baseia na escolha do pivô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INPUT:     65    48    70    86    21    37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PT" altLang="pt-BR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E6915BE-D990-B5A3-63AB-71FC65BE3F9C}"/>
              </a:ext>
            </a:extLst>
          </p:cNvPr>
          <p:cNvSpPr/>
          <p:nvPr/>
        </p:nvSpPr>
        <p:spPr>
          <a:xfrm>
            <a:off x="2357438" y="2857500"/>
            <a:ext cx="642937" cy="785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Espaço Reservado para Número de Slide 4">
            <a:extLst>
              <a:ext uri="{FF2B5EF4-FFF2-40B4-BE49-F238E27FC236}">
                <a16:creationId xmlns:a16="http://schemas.microsoft.com/office/drawing/2014/main" id="{5EE3B96B-78F1-FC95-FA26-B7107C6E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F52E05-129A-46CC-91D2-E539D02E02DF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116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175107" name="Rectangle 2">
            <a:extLst>
              <a:ext uri="{FF2B5EF4-FFF2-40B4-BE49-F238E27FC236}">
                <a16:creationId xmlns:a16="http://schemas.microsoft.com/office/drawing/2014/main" id="{68D387DF-E513-1805-2387-F4F12AC4A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219200"/>
          </a:xfrm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rgbClr val="000000"/>
                </a:solidFill>
                <a:latin typeface="Tahoma" panose="020B0604030504040204" pitchFamily="34" charset="0"/>
              </a:rPr>
              <a:t>Algoritmo Quicksort</a:t>
            </a:r>
            <a:endParaRPr lang="pt-PT" altLang="pt-BR" sz="4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75108" name="Text Box 3">
            <a:extLst>
              <a:ext uri="{FF2B5EF4-FFF2-40B4-BE49-F238E27FC236}">
                <a16:creationId xmlns:a16="http://schemas.microsoft.com/office/drawing/2014/main" id="{A919AE73-97A1-8E58-F937-D7A9C4664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8305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Se baseia na escolha do pivô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INPUT:     65    48    70    86    21    37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Onde o pivô deveria estar?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PT" altLang="pt-BR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CA73C69-92FC-AAD7-2244-6649ACCD5621}"/>
              </a:ext>
            </a:extLst>
          </p:cNvPr>
          <p:cNvSpPr/>
          <p:nvPr/>
        </p:nvSpPr>
        <p:spPr>
          <a:xfrm>
            <a:off x="2357438" y="2857500"/>
            <a:ext cx="642937" cy="785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Espaço Reservado para Número de Slide 4">
            <a:extLst>
              <a:ext uri="{FF2B5EF4-FFF2-40B4-BE49-F238E27FC236}">
                <a16:creationId xmlns:a16="http://schemas.microsoft.com/office/drawing/2014/main" id="{1FEA2AE0-8745-274B-EC53-A9A44319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30198-4F75-4E7B-BED1-7D74BB890953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117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177155" name="Rectangle 2">
            <a:extLst>
              <a:ext uri="{FF2B5EF4-FFF2-40B4-BE49-F238E27FC236}">
                <a16:creationId xmlns:a16="http://schemas.microsoft.com/office/drawing/2014/main" id="{F4269D81-7BAF-A17D-DCAD-0F2A876E1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219200"/>
          </a:xfrm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rgbClr val="000000"/>
                </a:solidFill>
                <a:latin typeface="Tahoma" panose="020B0604030504040204" pitchFamily="34" charset="0"/>
              </a:rPr>
              <a:t>Algoritmo Quicksort</a:t>
            </a:r>
            <a:endParaRPr lang="pt-PT" altLang="pt-BR" sz="4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77156" name="Text Box 3">
            <a:extLst>
              <a:ext uri="{FF2B5EF4-FFF2-40B4-BE49-F238E27FC236}">
                <a16:creationId xmlns:a16="http://schemas.microsoft.com/office/drawing/2014/main" id="{7226BE02-B68C-BF83-AC3B-D1CE652EA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83058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Se baseia na escolha do pivô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INPUT:     65    48    70    86    21    37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Onde o pivô deveria estar?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INPUT:     48    21    37     65    70    86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PT" altLang="pt-BR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0B9A1FA-2E52-C8A4-DAB1-803404C7DA0E}"/>
              </a:ext>
            </a:extLst>
          </p:cNvPr>
          <p:cNvSpPr/>
          <p:nvPr/>
        </p:nvSpPr>
        <p:spPr>
          <a:xfrm>
            <a:off x="2357438" y="2857500"/>
            <a:ext cx="642937" cy="785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22B2C45-2880-B820-C55C-615FCB65DE52}"/>
              </a:ext>
            </a:extLst>
          </p:cNvPr>
          <p:cNvSpPr/>
          <p:nvPr/>
        </p:nvSpPr>
        <p:spPr>
          <a:xfrm>
            <a:off x="5286375" y="4857750"/>
            <a:ext cx="642938" cy="785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id="{5F76FA8A-FD1B-6964-C209-DE76611D2711}"/>
              </a:ext>
            </a:extLst>
          </p:cNvPr>
          <p:cNvSpPr/>
          <p:nvPr/>
        </p:nvSpPr>
        <p:spPr>
          <a:xfrm>
            <a:off x="2071688" y="4857750"/>
            <a:ext cx="3071812" cy="8572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79203" name="Espaço Reservado para Número de Slide 4">
            <a:extLst>
              <a:ext uri="{FF2B5EF4-FFF2-40B4-BE49-F238E27FC236}">
                <a16:creationId xmlns:a16="http://schemas.microsoft.com/office/drawing/2014/main" id="{979A25A5-ABD6-2BFB-48F8-FE907CEF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BFEE04-B84B-49BC-96B4-32998B84FE2A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118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179204" name="Rectangle 2">
            <a:extLst>
              <a:ext uri="{FF2B5EF4-FFF2-40B4-BE49-F238E27FC236}">
                <a16:creationId xmlns:a16="http://schemas.microsoft.com/office/drawing/2014/main" id="{E0C626E6-FC35-07EF-8FC9-E3583D4E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219200"/>
          </a:xfrm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rgbClr val="000000"/>
                </a:solidFill>
                <a:latin typeface="Tahoma" panose="020B0604030504040204" pitchFamily="34" charset="0"/>
              </a:rPr>
              <a:t>Algoritmo Quicksort</a:t>
            </a:r>
            <a:endParaRPr lang="pt-PT" altLang="pt-BR" sz="4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79205" name="Text Box 3">
            <a:extLst>
              <a:ext uri="{FF2B5EF4-FFF2-40B4-BE49-F238E27FC236}">
                <a16:creationId xmlns:a16="http://schemas.microsoft.com/office/drawing/2014/main" id="{8852BB2B-078E-5AA6-D8E3-C09E4D9A7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83058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Se baseia na escolha do pivô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INPUT:     65    48    70    86    21    37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Onde o pivô deveria estar?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INPUT:     48    21    37     65    70    86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PT" altLang="pt-BR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C8DC41A-214F-E366-2F74-33B1DEA7CFC6}"/>
              </a:ext>
            </a:extLst>
          </p:cNvPr>
          <p:cNvSpPr/>
          <p:nvPr/>
        </p:nvSpPr>
        <p:spPr>
          <a:xfrm>
            <a:off x="2357438" y="2857500"/>
            <a:ext cx="642937" cy="785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FCEC19C-4B0F-28A5-8F7A-6488C2B84024}"/>
              </a:ext>
            </a:extLst>
          </p:cNvPr>
          <p:cNvSpPr/>
          <p:nvPr/>
        </p:nvSpPr>
        <p:spPr>
          <a:xfrm>
            <a:off x="5286375" y="4857750"/>
            <a:ext cx="642938" cy="785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79208" name="CaixaDeTexto 7">
            <a:extLst>
              <a:ext uri="{FF2B5EF4-FFF2-40B4-BE49-F238E27FC236}">
                <a16:creationId xmlns:a16="http://schemas.microsoft.com/office/drawing/2014/main" id="{DDAE4B11-947C-B520-DD4C-C3A8E03B2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5857875"/>
            <a:ext cx="2211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Menores que o pivô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>
            <a:extLst>
              <a:ext uri="{FF2B5EF4-FFF2-40B4-BE49-F238E27FC236}">
                <a16:creationId xmlns:a16="http://schemas.microsoft.com/office/drawing/2014/main" id="{48E0D8BA-12E9-0DA2-B653-6F4D0F13D723}"/>
              </a:ext>
            </a:extLst>
          </p:cNvPr>
          <p:cNvSpPr/>
          <p:nvPr/>
        </p:nvSpPr>
        <p:spPr>
          <a:xfrm>
            <a:off x="6143625" y="4857750"/>
            <a:ext cx="2000250" cy="8572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3E07845-68B8-C802-B935-5257017B02DC}"/>
              </a:ext>
            </a:extLst>
          </p:cNvPr>
          <p:cNvSpPr/>
          <p:nvPr/>
        </p:nvSpPr>
        <p:spPr>
          <a:xfrm>
            <a:off x="2071688" y="4857750"/>
            <a:ext cx="3071812" cy="8572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81252" name="Espaço Reservado para Número de Slide 4">
            <a:extLst>
              <a:ext uri="{FF2B5EF4-FFF2-40B4-BE49-F238E27FC236}">
                <a16:creationId xmlns:a16="http://schemas.microsoft.com/office/drawing/2014/main" id="{252A8235-1409-E234-9F72-57CD0799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A6F477-D4C7-43A5-8C74-80187A38B3A5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119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181253" name="Rectangle 2">
            <a:extLst>
              <a:ext uri="{FF2B5EF4-FFF2-40B4-BE49-F238E27FC236}">
                <a16:creationId xmlns:a16="http://schemas.microsoft.com/office/drawing/2014/main" id="{081F046F-3328-3B16-098D-847100A06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219200"/>
          </a:xfrm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rgbClr val="000000"/>
                </a:solidFill>
                <a:latin typeface="Tahoma" panose="020B0604030504040204" pitchFamily="34" charset="0"/>
              </a:rPr>
              <a:t>Algoritmo Quicksort</a:t>
            </a:r>
            <a:endParaRPr lang="pt-PT" altLang="pt-BR" sz="4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81254" name="Text Box 3">
            <a:extLst>
              <a:ext uri="{FF2B5EF4-FFF2-40B4-BE49-F238E27FC236}">
                <a16:creationId xmlns:a16="http://schemas.microsoft.com/office/drawing/2014/main" id="{64041A77-A80D-01CF-4C7E-5F03527B2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83058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Se baseia na escolha do pivô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INPUT:     65    48    70    86    21    37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Onde o pivô deveria estar?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INPUT:     48    21    37     65    70    86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PT" altLang="pt-BR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4AE51A6-509C-2615-B048-D2FAB0A8916B}"/>
              </a:ext>
            </a:extLst>
          </p:cNvPr>
          <p:cNvSpPr/>
          <p:nvPr/>
        </p:nvSpPr>
        <p:spPr>
          <a:xfrm>
            <a:off x="2357438" y="2857500"/>
            <a:ext cx="642937" cy="785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36E3773-87B9-7CC8-DAFE-14941FFE419A}"/>
              </a:ext>
            </a:extLst>
          </p:cNvPr>
          <p:cNvSpPr/>
          <p:nvPr/>
        </p:nvSpPr>
        <p:spPr>
          <a:xfrm>
            <a:off x="5286375" y="4857750"/>
            <a:ext cx="642938" cy="785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81257" name="CaixaDeTexto 7">
            <a:extLst>
              <a:ext uri="{FF2B5EF4-FFF2-40B4-BE49-F238E27FC236}">
                <a16:creationId xmlns:a16="http://schemas.microsoft.com/office/drawing/2014/main" id="{F5E8E1A6-593F-26B8-3325-C8D0C3477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5857875"/>
            <a:ext cx="2211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Menores que o pivô</a:t>
            </a:r>
          </a:p>
        </p:txBody>
      </p:sp>
      <p:sp>
        <p:nvSpPr>
          <p:cNvPr id="181258" name="CaixaDeTexto 9">
            <a:extLst>
              <a:ext uri="{FF2B5EF4-FFF2-40B4-BE49-F238E27FC236}">
                <a16:creationId xmlns:a16="http://schemas.microsoft.com/office/drawing/2014/main" id="{430706C3-3F44-3C36-525E-A2DE20296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5857875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Maiores que o pivô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2996C74-161D-4DB7-92BE-5F78477C0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Análise de Algoritmos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1D1D97B-9400-5CC5-0CA8-5DF71F21D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125538"/>
            <a:ext cx="8785225" cy="51831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100"/>
              <a:t>Para avaliar e comparar o desempenho de dois algoritmos:</a:t>
            </a:r>
          </a:p>
          <a:p>
            <a:pPr>
              <a:lnSpc>
                <a:spcPct val="90000"/>
              </a:lnSpc>
            </a:pPr>
            <a:r>
              <a:rPr lang="pt-BR" altLang="pt-BR" sz="2100"/>
              <a:t>executar ambos (muitas vezes) para ver qual é mais rápido fornece indicações sobre o desempenho e informação sobre como efetuar uma análise mais profunda.</a:t>
            </a:r>
          </a:p>
          <a:p>
            <a:pPr>
              <a:lnSpc>
                <a:spcPct val="90000"/>
              </a:lnSpc>
            </a:pPr>
            <a:endParaRPr lang="pt-BR" altLang="pt-BR" sz="2100"/>
          </a:p>
          <a:p>
            <a:pPr>
              <a:lnSpc>
                <a:spcPct val="90000"/>
              </a:lnSpc>
            </a:pPr>
            <a:r>
              <a:rPr lang="pt-BR" altLang="pt-BR" sz="2100"/>
              <a:t>Que dados usar?</a:t>
            </a:r>
          </a:p>
          <a:p>
            <a:pPr lvl="1">
              <a:lnSpc>
                <a:spcPct val="90000"/>
              </a:lnSpc>
            </a:pPr>
            <a:r>
              <a:rPr lang="pt-BR" altLang="pt-BR" sz="2000" b="1"/>
              <a:t>dados reais</a:t>
            </a:r>
            <a:r>
              <a:rPr lang="pt-BR" altLang="pt-BR" sz="2000"/>
              <a:t>: verdadeira medida do custo de execução</a:t>
            </a:r>
          </a:p>
          <a:p>
            <a:pPr lvl="1">
              <a:lnSpc>
                <a:spcPct val="90000"/>
              </a:lnSpc>
            </a:pPr>
            <a:r>
              <a:rPr lang="pt-BR" altLang="pt-BR" sz="2000" b="1"/>
              <a:t>dados aleatórios</a:t>
            </a:r>
            <a:r>
              <a:rPr lang="pt-BR" altLang="pt-BR" sz="2000"/>
              <a:t>: assegura-nos que as experiências testam o algoritmo e não apenas os dados específicos</a:t>
            </a:r>
          </a:p>
          <a:p>
            <a:pPr lvl="2">
              <a:lnSpc>
                <a:spcPct val="90000"/>
              </a:lnSpc>
            </a:pPr>
            <a:r>
              <a:rPr lang="pt-BR" altLang="pt-BR" sz="1800"/>
              <a:t>Caso médio</a:t>
            </a:r>
          </a:p>
          <a:p>
            <a:pPr lvl="1">
              <a:lnSpc>
                <a:spcPct val="90000"/>
              </a:lnSpc>
            </a:pPr>
            <a:r>
              <a:rPr lang="pt-BR" altLang="pt-BR" sz="2000" b="1"/>
              <a:t>dados perversos</a:t>
            </a:r>
            <a:r>
              <a:rPr lang="pt-BR" altLang="pt-BR" sz="2000"/>
              <a:t>: mostram que o algoritmo funciona com qualquer tipo de dados</a:t>
            </a:r>
          </a:p>
          <a:p>
            <a:pPr lvl="2">
              <a:lnSpc>
                <a:spcPct val="90000"/>
              </a:lnSpc>
            </a:pPr>
            <a:r>
              <a:rPr lang="pt-BR" altLang="pt-BR" sz="1800"/>
              <a:t>Pior caso!</a:t>
            </a:r>
          </a:p>
          <a:p>
            <a:pPr lvl="1">
              <a:lnSpc>
                <a:spcPct val="90000"/>
              </a:lnSpc>
            </a:pPr>
            <a:r>
              <a:rPr lang="pt-BR" altLang="pt-BR" sz="2000" b="1"/>
              <a:t>dados benéficos</a:t>
            </a:r>
            <a:r>
              <a:rPr lang="pt-BR" altLang="pt-BR" sz="2000"/>
              <a:t>:</a:t>
            </a:r>
          </a:p>
          <a:p>
            <a:pPr lvl="2">
              <a:lnSpc>
                <a:spcPct val="90000"/>
              </a:lnSpc>
            </a:pPr>
            <a:r>
              <a:rPr lang="pt-BR" altLang="pt-BR" sz="1800"/>
              <a:t>Melhor caso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>
            <a:extLst>
              <a:ext uri="{FF2B5EF4-FFF2-40B4-BE49-F238E27FC236}">
                <a16:creationId xmlns:a16="http://schemas.microsoft.com/office/drawing/2014/main" id="{D5810C8F-632B-819B-FC7F-5FF7E4526CF7}"/>
              </a:ext>
            </a:extLst>
          </p:cNvPr>
          <p:cNvSpPr/>
          <p:nvPr/>
        </p:nvSpPr>
        <p:spPr>
          <a:xfrm>
            <a:off x="6143625" y="4857750"/>
            <a:ext cx="2000250" cy="8572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D61845F-A1D8-D35B-488A-12B22745FA10}"/>
              </a:ext>
            </a:extLst>
          </p:cNvPr>
          <p:cNvSpPr/>
          <p:nvPr/>
        </p:nvSpPr>
        <p:spPr>
          <a:xfrm>
            <a:off x="2071688" y="4857750"/>
            <a:ext cx="3071812" cy="8572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83300" name="Espaço Reservado para Número de Slide 4">
            <a:extLst>
              <a:ext uri="{FF2B5EF4-FFF2-40B4-BE49-F238E27FC236}">
                <a16:creationId xmlns:a16="http://schemas.microsoft.com/office/drawing/2014/main" id="{422CD90C-D5C6-3B80-F648-2AF7661A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B10B99-8A85-40E5-8003-E061D0A7EAB6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120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183301" name="Rectangle 2">
            <a:extLst>
              <a:ext uri="{FF2B5EF4-FFF2-40B4-BE49-F238E27FC236}">
                <a16:creationId xmlns:a16="http://schemas.microsoft.com/office/drawing/2014/main" id="{F2EBCDF7-A624-EB5D-9866-F1F2BACF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219200"/>
          </a:xfrm>
        </p:spPr>
        <p:txBody>
          <a:bodyPr/>
          <a:lstStyle/>
          <a:p>
            <a:pPr eaLnBrk="1" hangingPunct="1"/>
            <a:r>
              <a:rPr lang="pt-BR" altLang="pt-BR" sz="4000">
                <a:solidFill>
                  <a:srgbClr val="000000"/>
                </a:solidFill>
                <a:latin typeface="Tahoma" panose="020B0604030504040204" pitchFamily="34" charset="0"/>
              </a:rPr>
              <a:t>Algoritmo Quicksort</a:t>
            </a:r>
            <a:endParaRPr lang="pt-PT" altLang="pt-BR" sz="4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83302" name="Text Box 3">
            <a:extLst>
              <a:ext uri="{FF2B5EF4-FFF2-40B4-BE49-F238E27FC236}">
                <a16:creationId xmlns:a16="http://schemas.microsoft.com/office/drawing/2014/main" id="{B5D103F3-7E6C-D353-8ED2-8E9C92770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83058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Se baseia na escolha do pivô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INPUT:     65    48    70    86    21    37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Onde o pivô deveria estar?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INPUT:     48    21    37     65    70    86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PT" altLang="pt-BR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284F1E2-6489-7C72-0D3F-9E18B7492EC7}"/>
              </a:ext>
            </a:extLst>
          </p:cNvPr>
          <p:cNvSpPr/>
          <p:nvPr/>
        </p:nvSpPr>
        <p:spPr>
          <a:xfrm>
            <a:off x="2357438" y="2857500"/>
            <a:ext cx="642937" cy="785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3F8F8BF-0C29-9826-CA49-B4432CC37109}"/>
              </a:ext>
            </a:extLst>
          </p:cNvPr>
          <p:cNvSpPr/>
          <p:nvPr/>
        </p:nvSpPr>
        <p:spPr>
          <a:xfrm>
            <a:off x="5286375" y="4857750"/>
            <a:ext cx="642938" cy="785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83305" name="CaixaDeTexto 7">
            <a:extLst>
              <a:ext uri="{FF2B5EF4-FFF2-40B4-BE49-F238E27FC236}">
                <a16:creationId xmlns:a16="http://schemas.microsoft.com/office/drawing/2014/main" id="{0408E21D-B01B-8902-BEB6-508F9C876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5857875"/>
            <a:ext cx="2211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Menores que o pivô</a:t>
            </a:r>
          </a:p>
        </p:txBody>
      </p:sp>
      <p:sp>
        <p:nvSpPr>
          <p:cNvPr id="183306" name="CaixaDeTexto 9">
            <a:extLst>
              <a:ext uri="{FF2B5EF4-FFF2-40B4-BE49-F238E27FC236}">
                <a16:creationId xmlns:a16="http://schemas.microsoft.com/office/drawing/2014/main" id="{DF1CB57C-5E0D-E7D3-63D9-83B70BAD3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5857875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Maiores que o pivô</a:t>
            </a:r>
          </a:p>
        </p:txBody>
      </p:sp>
      <p:sp>
        <p:nvSpPr>
          <p:cNvPr id="183307" name="CaixaDeTexto 10">
            <a:extLst>
              <a:ext uri="{FF2B5EF4-FFF2-40B4-BE49-F238E27FC236}">
                <a16:creationId xmlns:a16="http://schemas.microsoft.com/office/drawing/2014/main" id="{88F947EE-D69E-186E-8F15-F8EE8A95A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6286500"/>
            <a:ext cx="472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E para cada partição de forma recursiva!!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Espaço Reservado para Número de Slide 4">
            <a:extLst>
              <a:ext uri="{FF2B5EF4-FFF2-40B4-BE49-F238E27FC236}">
                <a16:creationId xmlns:a16="http://schemas.microsoft.com/office/drawing/2014/main" id="{AC4BF4A7-C628-960B-B5DE-D29CD069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34C58C-73C7-4E22-B861-425D5EC63968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121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185347" name="Rectangle 2">
            <a:extLst>
              <a:ext uri="{FF2B5EF4-FFF2-40B4-BE49-F238E27FC236}">
                <a16:creationId xmlns:a16="http://schemas.microsoft.com/office/drawing/2014/main" id="{108FC46A-0E9F-4816-C861-40F7410DD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Exemplo de Quicksort</a:t>
            </a:r>
            <a:endParaRPr lang="pt-PT" altLang="pt-BR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185348" name="Picture 2">
            <a:extLst>
              <a:ext uri="{FF2B5EF4-FFF2-40B4-BE49-F238E27FC236}">
                <a16:creationId xmlns:a16="http://schemas.microsoft.com/office/drawing/2014/main" id="{6979D463-3515-FFB3-DD6D-06A9657D3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879475"/>
            <a:ext cx="68580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Espaço Reservado para Número de Slide 4">
            <a:extLst>
              <a:ext uri="{FF2B5EF4-FFF2-40B4-BE49-F238E27FC236}">
                <a16:creationId xmlns:a16="http://schemas.microsoft.com/office/drawing/2014/main" id="{4C20E6E5-1B57-62BF-837B-CA15A384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07EBAE-931E-43A3-B5E5-FC49C1FCFE2A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122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187395" name="Rectangle 2">
            <a:extLst>
              <a:ext uri="{FF2B5EF4-FFF2-40B4-BE49-F238E27FC236}">
                <a16:creationId xmlns:a16="http://schemas.microsoft.com/office/drawing/2014/main" id="{D022A616-A7EE-5D1C-5E68-59C4A266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pt-BR" altLang="pt-BR">
                <a:solidFill>
                  <a:srgbClr val="000000"/>
                </a:solidFill>
                <a:latin typeface="Tahoma" panose="020B0604030504040204" pitchFamily="34" charset="0"/>
              </a:rPr>
              <a:t>Algoritmo do Quicksort</a:t>
            </a:r>
            <a:endParaRPr lang="pt-PT" altLang="pt-BR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87396" name="Text Box 3">
            <a:extLst>
              <a:ext uri="{FF2B5EF4-FFF2-40B4-BE49-F238E27FC236}">
                <a16:creationId xmlns:a16="http://schemas.microsoft.com/office/drawing/2014/main" id="{AAEC8754-43B4-4C6A-8BC0-55D758EFC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8077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1800">
                <a:latin typeface="Arial" panose="020B0604020202020204" pitchFamily="34" charset="0"/>
              </a:rPr>
              <a:t>Escolher para pivô o primeiro elemento da tabela (p=x[1])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1800">
                <a:latin typeface="Arial" panose="020B0604020202020204" pitchFamily="34" charset="0"/>
              </a:rPr>
              <a:t>Se os elementos de x forem rearranjados de forma a que o pivô (p) sejam colocados na posição j e sejam respeitadas as seguintes condições: </a:t>
            </a:r>
          </a:p>
          <a:p>
            <a:pPr lvl="1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1800">
                <a:latin typeface="Arial" panose="020B0604020202020204" pitchFamily="34" charset="0"/>
              </a:rPr>
              <a:t>todos os elementos entre as posições 1 e j-1 são menores ou iguais que o pivô (p)</a:t>
            </a:r>
          </a:p>
          <a:p>
            <a:pPr lvl="1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1800">
                <a:latin typeface="Arial" panose="020B0604020202020204" pitchFamily="34" charset="0"/>
              </a:rPr>
              <a:t>todos os elementos entre as posições j+1 e n são maiores que o pivô (p)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Então p permanecerá na posição j no final do ordenamento.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1800">
                <a:latin typeface="Arial" panose="020B0604020202020204" pitchFamily="34" charset="0"/>
              </a:rPr>
              <a:t>Se este processo for repetido para as sub-tabelas x[1] a x[j-1] e x[j+1] a x[n] e para todas as sub-tabelas criadas nas iterações seguintes obteremos no final uma tabela ordenada.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Espaço Reservado para Número de Slide 3">
            <a:extLst>
              <a:ext uri="{FF2B5EF4-FFF2-40B4-BE49-F238E27FC236}">
                <a16:creationId xmlns:a16="http://schemas.microsoft.com/office/drawing/2014/main" id="{A094F89F-DD9F-C07C-2A62-A77C57EE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EA024E-BA6C-4832-B568-3D5F70426B0F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123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189443" name="Rectangle 2">
            <a:extLst>
              <a:ext uri="{FF2B5EF4-FFF2-40B4-BE49-F238E27FC236}">
                <a16:creationId xmlns:a16="http://schemas.microsoft.com/office/drawing/2014/main" id="{E501D439-A57E-9D60-CF0E-E53155ECA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8600"/>
            <a:ext cx="52593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400">
                <a:solidFill>
                  <a:srgbClr val="000000"/>
                </a:solidFill>
                <a:latin typeface="Tahoma" panose="020B0604030504040204" pitchFamily="34" charset="0"/>
              </a:rPr>
              <a:t>Algoritmo  Quicksort</a:t>
            </a:r>
          </a:p>
        </p:txBody>
      </p:sp>
      <p:sp>
        <p:nvSpPr>
          <p:cNvPr id="189444" name="Rectangle 3">
            <a:extLst>
              <a:ext uri="{FF2B5EF4-FFF2-40B4-BE49-F238E27FC236}">
                <a16:creationId xmlns:a16="http://schemas.microsoft.com/office/drawing/2014/main" id="{FF485C30-20A3-7696-F2DA-3DB6424B2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14017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PT" altLang="pt-BR" sz="1800">
              <a:latin typeface="Arial" panose="020B0604020202020204" pitchFamily="34" charset="0"/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48DF18B0-14CC-6257-29F7-136F624DB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58674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Entrada  :</a:t>
            </a: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(A, inicio, Fim )</a:t>
            </a: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Saída      :  A</a:t>
            </a:r>
            <a:endParaRPr lang="pt-BR" altLang="pt-BR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início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pt-PT" altLang="pt-BR" sz="1800">
                <a:latin typeface="Arial" panose="020B0604020202020204" pitchFamily="34" charset="0"/>
              </a:rPr>
              <a:t>  Se inicio &lt;= Fim então retorna;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BR" sz="1800">
                <a:latin typeface="Arial" panose="020B0604020202020204" pitchFamily="34" charset="0"/>
              </a:rPr>
              <a:t>	  meio = particiona(A, inicio, fim); </a:t>
            </a:r>
            <a:br>
              <a:rPr lang="pt-PT" altLang="pt-BR" sz="1800">
                <a:latin typeface="Arial" panose="020B0604020202020204" pitchFamily="34" charset="0"/>
              </a:rPr>
            </a:br>
            <a:r>
              <a:rPr lang="pt-PT" altLang="pt-BR" sz="1800">
                <a:latin typeface="Arial" panose="020B0604020202020204" pitchFamily="34" charset="0"/>
              </a:rPr>
              <a:t>   	  quick(A, inicio, meio-1); </a:t>
            </a:r>
            <a:br>
              <a:rPr lang="pt-PT" altLang="pt-BR" sz="1800">
                <a:latin typeface="Arial" panose="020B0604020202020204" pitchFamily="34" charset="0"/>
              </a:rPr>
            </a:br>
            <a:r>
              <a:rPr lang="pt-PT" altLang="pt-BR" sz="1800">
                <a:latin typeface="Arial" panose="020B0604020202020204" pitchFamily="34" charset="0"/>
              </a:rPr>
              <a:t>   	  quick(A, meio+1, fim);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fim</a:t>
            </a: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 </a:t>
            </a:r>
            <a:r>
              <a:rPr lang="pt-BR" altLang="pt-BR" sz="1800">
                <a:solidFill>
                  <a:schemeClr val="hlink"/>
                </a:solidFill>
                <a:latin typeface="Arial" panose="020B0604020202020204" pitchFamily="34" charset="0"/>
              </a:rPr>
              <a:t>(*)  O array com a resposta depende do tamanho de 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Espaço Reservado para Número de Slide 3">
            <a:extLst>
              <a:ext uri="{FF2B5EF4-FFF2-40B4-BE49-F238E27FC236}">
                <a16:creationId xmlns:a16="http://schemas.microsoft.com/office/drawing/2014/main" id="{59CC8D0C-C7B2-1087-A853-196A7B718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352E5A-B71E-44D6-BDCA-CC1C9CEE4456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124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191491" name="Rectangle 2">
            <a:extLst>
              <a:ext uri="{FF2B5EF4-FFF2-40B4-BE49-F238E27FC236}">
                <a16:creationId xmlns:a16="http://schemas.microsoft.com/office/drawing/2014/main" id="{0806143B-0FAF-B1B2-AB38-3BD2CA34E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8600"/>
            <a:ext cx="5346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400">
                <a:solidFill>
                  <a:srgbClr val="000000"/>
                </a:solidFill>
                <a:latin typeface="Tahoma" panose="020B0604030504040204" pitchFamily="34" charset="0"/>
              </a:rPr>
              <a:t>Algoritmo  Particiona</a:t>
            </a:r>
          </a:p>
        </p:txBody>
      </p:sp>
      <p:sp>
        <p:nvSpPr>
          <p:cNvPr id="191492" name="Rectangle 3">
            <a:extLst>
              <a:ext uri="{FF2B5EF4-FFF2-40B4-BE49-F238E27FC236}">
                <a16:creationId xmlns:a16="http://schemas.microsoft.com/office/drawing/2014/main" id="{E94EBEF8-065C-325B-53B6-B7BC0816A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14017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PT" altLang="pt-BR" sz="1800">
              <a:latin typeface="Arial" panose="020B0604020202020204" pitchFamily="34" charset="0"/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5AE56067-2DDE-063B-DF27-99C677FC3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776287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  <a:latin typeface="Arial" panose="020B0604020202020204" pitchFamily="34" charset="0"/>
              </a:rPr>
              <a:t>Entrada  :</a:t>
            </a:r>
            <a:r>
              <a:rPr lang="pt-BR" altLang="pt-BR" sz="120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pt-BR" altLang="pt-BR" sz="1200" b="1">
                <a:solidFill>
                  <a:srgbClr val="000000"/>
                </a:solidFill>
                <a:latin typeface="Arial" panose="020B0604020202020204" pitchFamily="34" charset="0"/>
              </a:rPr>
              <a:t>(A, inicio, Fim )</a:t>
            </a:r>
            <a:r>
              <a:rPr lang="pt-BR" altLang="pt-BR" sz="120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  <a:latin typeface="Arial" panose="020B0604020202020204" pitchFamily="34" charset="0"/>
              </a:rPr>
              <a:t>Saída      :  meio</a:t>
            </a:r>
            <a:endParaRPr lang="pt-BR" altLang="pt-BR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  <a:latin typeface="Arial" panose="020B0604020202020204" pitchFamily="34" charset="0"/>
              </a:rPr>
              <a:t>Início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pt-BR" altLang="pt-BR" sz="1200">
                <a:solidFill>
                  <a:srgbClr val="000000"/>
                </a:solidFill>
                <a:latin typeface="Arial" panose="020B0604020202020204" pitchFamily="34" charset="0"/>
              </a:rPr>
              <a:t>conta=0;</a:t>
            </a:r>
            <a:endParaRPr lang="pt-BR" altLang="pt-BR" sz="12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000000"/>
                </a:solidFill>
                <a:latin typeface="Arial" panose="020B0604020202020204" pitchFamily="34" charset="0"/>
              </a:rPr>
              <a:t>	pivô = inicio;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000000"/>
                </a:solidFill>
                <a:latin typeface="Arial" panose="020B0604020202020204" pitchFamily="34" charset="0"/>
              </a:rPr>
              <a:t>	Para i = inicio+1 até fim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000000"/>
                </a:solidFill>
                <a:latin typeface="Arial" panose="020B0604020202020204" pitchFamily="34" charset="0"/>
              </a:rPr>
              <a:t>		Se pivô &gt; A[inicio+1] então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000000"/>
                </a:solidFill>
                <a:latin typeface="Arial" panose="020B0604020202020204" pitchFamily="34" charset="0"/>
              </a:rPr>
              <a:t>			conta++;	</a:t>
            </a:r>
            <a:r>
              <a:rPr lang="pt-PT" altLang="pt-BR" sz="1200">
                <a:latin typeface="Arial" panose="020B0604020202020204" pitchFamily="34" charset="0"/>
              </a:rPr>
              <a:t>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BR" sz="1200">
                <a:latin typeface="Arial" panose="020B0604020202020204" pitchFamily="34" charset="0"/>
              </a:rPr>
              <a:t>		Fim se;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BR" sz="1200">
                <a:latin typeface="Arial" panose="020B0604020202020204" pitchFamily="34" charset="0"/>
              </a:rPr>
              <a:t>	Fim Para;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BR" sz="1200">
                <a:latin typeface="Arial" panose="020B0604020202020204" pitchFamily="34" charset="0"/>
              </a:rPr>
              <a:t>	meio = fim – conta;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BR" sz="1200">
                <a:latin typeface="Arial" panose="020B0604020202020204" pitchFamily="34" charset="0"/>
              </a:rPr>
              <a:t>	B[meio] = pivô;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BR" sz="1200">
                <a:latin typeface="Arial" panose="020B0604020202020204" pitchFamily="34" charset="0"/>
              </a:rPr>
              <a:t>	i = inicio;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BR" sz="1200">
                <a:latin typeface="Arial" panose="020B0604020202020204" pitchFamily="34" charset="0"/>
              </a:rPr>
              <a:t>	k = meio+1;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BR" sz="1200">
                <a:latin typeface="Arial" panose="020B0604020202020204" pitchFamily="34" charset="0"/>
              </a:rPr>
              <a:t>	Para j = inicio+1 até fim faça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BR" sz="1200">
                <a:latin typeface="Arial" panose="020B0604020202020204" pitchFamily="34" charset="0"/>
              </a:rPr>
              <a:t>		Se A[ j ] &lt; pivo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BR" sz="1200">
                <a:latin typeface="Arial" panose="020B0604020202020204" pitchFamily="34" charset="0"/>
              </a:rPr>
              <a:t>			B[i] = A[j];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BR" sz="1200">
                <a:latin typeface="Arial" panose="020B0604020202020204" pitchFamily="34" charset="0"/>
              </a:rPr>
              <a:t>			i++;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BR" sz="1200">
                <a:latin typeface="Arial" panose="020B0604020202020204" pitchFamily="34" charset="0"/>
              </a:rPr>
              <a:t>		senão</a:t>
            </a:r>
          </a:p>
          <a:p>
            <a:pPr>
              <a:spcBef>
                <a:spcPct val="0"/>
              </a:spcBef>
              <a:buFontTx/>
              <a:buNone/>
            </a:pPr>
            <a:endParaRPr lang="pt-PT" altLang="pt-BR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BR" sz="1200">
                <a:latin typeface="Arial" panose="020B0604020202020204" pitchFamily="34" charset="0"/>
              </a:rPr>
              <a:t>			B[k] = A[j];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BR" sz="1200">
                <a:latin typeface="Arial" panose="020B0604020202020204" pitchFamily="34" charset="0"/>
              </a:rPr>
              <a:t>			k++;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BR" sz="1200">
                <a:latin typeface="Arial" panose="020B0604020202020204" pitchFamily="34" charset="0"/>
              </a:rPr>
              <a:t>		fim se;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BR" sz="1200">
                <a:latin typeface="Arial" panose="020B0604020202020204" pitchFamily="34" charset="0"/>
              </a:rPr>
              <a:t>	A=B;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BR" sz="1200">
                <a:latin typeface="Arial" panose="020B0604020202020204" pitchFamily="34" charset="0"/>
              </a:rPr>
              <a:t>	retorna meio;		</a:t>
            </a:r>
            <a:endParaRPr lang="pt-PT" altLang="pt-BR" sz="12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  <a:latin typeface="Arial" panose="020B0604020202020204" pitchFamily="34" charset="0"/>
              </a:rPr>
              <a:t>fim</a:t>
            </a:r>
            <a:r>
              <a:rPr lang="pt-BR" altLang="pt-BR" sz="120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 </a:t>
            </a:r>
            <a:r>
              <a:rPr lang="pt-BR" altLang="pt-BR" sz="1200">
                <a:solidFill>
                  <a:schemeClr val="hlink"/>
                </a:solidFill>
                <a:latin typeface="Arial" panose="020B0604020202020204" pitchFamily="34" charset="0"/>
              </a:rPr>
              <a:t>(*)  O array com a resposta depende do tamanho de A.</a:t>
            </a:r>
          </a:p>
        </p:txBody>
      </p:sp>
      <p:sp>
        <p:nvSpPr>
          <p:cNvPr id="191494" name="CaixaDeTexto 5">
            <a:extLst>
              <a:ext uri="{FF2B5EF4-FFF2-40B4-BE49-F238E27FC236}">
                <a16:creationId xmlns:a16="http://schemas.microsoft.com/office/drawing/2014/main" id="{EE46301A-F736-676C-9D5F-38A453D32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3357563"/>
            <a:ext cx="523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1800">
                <a:latin typeface="Arial" panose="020B0604020202020204" pitchFamily="34" charset="0"/>
              </a:rPr>
              <a:t>Não é a forma mais eficiente.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1800">
                <a:latin typeface="Arial" panose="020B0604020202020204" pitchFamily="34" charset="0"/>
              </a:rPr>
              <a:t>Pode-se fazer sem usar um vetor intermediário.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Espaço Reservado para Número de Slide 3">
            <a:extLst>
              <a:ext uri="{FF2B5EF4-FFF2-40B4-BE49-F238E27FC236}">
                <a16:creationId xmlns:a16="http://schemas.microsoft.com/office/drawing/2014/main" id="{BC9FC431-9818-ECA4-66E9-2BBA355D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CE7039-2A3C-4569-A4BB-3C99CA8E7432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125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193539" name="Rectangle 2">
            <a:extLst>
              <a:ext uri="{FF2B5EF4-FFF2-40B4-BE49-F238E27FC236}">
                <a16:creationId xmlns:a16="http://schemas.microsoft.com/office/drawing/2014/main" id="{F61E2FF4-DFE5-4F06-C34C-9FF96656A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"/>
            <a:ext cx="6489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>
                <a:solidFill>
                  <a:srgbClr val="000000"/>
                </a:solidFill>
                <a:latin typeface="Arial" panose="020B0604020202020204" pitchFamily="34" charset="0"/>
              </a:rPr>
              <a:t>Complexidade do Quicksort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B451D87-CA71-AE8A-5941-BAFCC1926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6865938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Caso médio: 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O(nlogn)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Típico: 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roda mais rápido que o Mergesort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Pior caso: O(n</a:t>
            </a:r>
            <a:r>
              <a:rPr lang="pt-BR" altLang="pt-BR" sz="2800" b="1" baseline="30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Ex:  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10    9      8       7        6          5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>
            <a:extLst>
              <a:ext uri="{FF2B5EF4-FFF2-40B4-BE49-F238E27FC236}">
                <a16:creationId xmlns:a16="http://schemas.microsoft.com/office/drawing/2014/main" id="{FC5F44A4-2967-5F9E-ACBF-F7B8B1D24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8128000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ítulo 1">
            <a:extLst>
              <a:ext uri="{FF2B5EF4-FFF2-40B4-BE49-F238E27FC236}">
                <a16:creationId xmlns:a16="http://schemas.microsoft.com/office/drawing/2014/main" id="{AEE2F919-8FEB-1D99-F812-3811D1F724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Vetores e Matrizes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C8C5DC-ADD4-500C-4363-41F33F79F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ítulo 1">
            <a:extLst>
              <a:ext uri="{FF2B5EF4-FFF2-40B4-BE49-F238E27FC236}">
                <a16:creationId xmlns:a16="http://schemas.microsoft.com/office/drawing/2014/main" id="{423D070A-D19B-ED8F-DF19-B8AF2DBE2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O que são vetores e matrizes</a:t>
            </a:r>
          </a:p>
        </p:txBody>
      </p:sp>
      <p:sp>
        <p:nvSpPr>
          <p:cNvPr id="198659" name="Espaço Reservado para Conteúdo 2">
            <a:extLst>
              <a:ext uri="{FF2B5EF4-FFF2-40B4-BE49-F238E27FC236}">
                <a16:creationId xmlns:a16="http://schemas.microsoft.com/office/drawing/2014/main" id="{D17DAD23-7D8A-105B-F156-6F5761BA3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Estrutura de dados lineares</a:t>
            </a:r>
          </a:p>
          <a:p>
            <a:pPr eaLnBrk="1" hangingPunct="1"/>
            <a:r>
              <a:rPr lang="pt-BR" altLang="pt-BR"/>
              <a:t>A base de um vetor aponta para o início de uma região contígua da memória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A3E181C-F716-AA12-ECFC-65738A8C1E60}"/>
              </a:ext>
            </a:extLst>
          </p:cNvPr>
          <p:cNvSpPr/>
          <p:nvPr/>
        </p:nvSpPr>
        <p:spPr>
          <a:xfrm>
            <a:off x="714375" y="3714750"/>
            <a:ext cx="1928813" cy="2857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73A5430-3FE2-5939-2D2E-33056100E90A}"/>
              </a:ext>
            </a:extLst>
          </p:cNvPr>
          <p:cNvSpPr/>
          <p:nvPr/>
        </p:nvSpPr>
        <p:spPr>
          <a:xfrm>
            <a:off x="714375" y="4786313"/>
            <a:ext cx="19288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ACD6035-DCDC-947F-7BCE-D56E370BB929}"/>
              </a:ext>
            </a:extLst>
          </p:cNvPr>
          <p:cNvSpPr/>
          <p:nvPr/>
        </p:nvSpPr>
        <p:spPr>
          <a:xfrm>
            <a:off x="714375" y="4429125"/>
            <a:ext cx="1928813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078A5C7-36B2-40A9-F440-75718F875012}"/>
              </a:ext>
            </a:extLst>
          </p:cNvPr>
          <p:cNvSpPr/>
          <p:nvPr/>
        </p:nvSpPr>
        <p:spPr>
          <a:xfrm>
            <a:off x="714375" y="4071938"/>
            <a:ext cx="1928813" cy="2857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</a:t>
            </a:r>
          </a:p>
        </p:txBody>
      </p:sp>
      <p:sp>
        <p:nvSpPr>
          <p:cNvPr id="198664" name="CaixaDeTexto 13">
            <a:extLst>
              <a:ext uri="{FF2B5EF4-FFF2-40B4-BE49-F238E27FC236}">
                <a16:creationId xmlns:a16="http://schemas.microsoft.com/office/drawing/2014/main" id="{42F993F0-0F57-E27B-6251-F48C36F53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714875"/>
            <a:ext cx="52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N-1</a:t>
            </a:r>
          </a:p>
        </p:txBody>
      </p:sp>
      <p:sp>
        <p:nvSpPr>
          <p:cNvPr id="198665" name="CaixaDeTexto 14">
            <a:extLst>
              <a:ext uri="{FF2B5EF4-FFF2-40B4-BE49-F238E27FC236}">
                <a16:creationId xmlns:a16="http://schemas.microsoft.com/office/drawing/2014/main" id="{D673489E-0A75-86CB-A615-8CAC685E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3143250"/>
            <a:ext cx="93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int x[N];</a:t>
            </a:r>
          </a:p>
        </p:txBody>
      </p:sp>
      <p:sp>
        <p:nvSpPr>
          <p:cNvPr id="198666" name="CaixaDeTexto 15">
            <a:extLst>
              <a:ext uri="{FF2B5EF4-FFF2-40B4-BE49-F238E27FC236}">
                <a16:creationId xmlns:a16="http://schemas.microsoft.com/office/drawing/2014/main" id="{4ACA6445-528A-3B9F-3891-960FE1349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714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0</a:t>
            </a:r>
          </a:p>
        </p:txBody>
      </p:sp>
      <p:cxnSp>
        <p:nvCxnSpPr>
          <p:cNvPr id="18" name="Conexão recta unidireccional 17">
            <a:extLst>
              <a:ext uri="{FF2B5EF4-FFF2-40B4-BE49-F238E27FC236}">
                <a16:creationId xmlns:a16="http://schemas.microsoft.com/office/drawing/2014/main" id="{AC0712E0-C149-E8DB-587A-B467ECCE3D64}"/>
              </a:ext>
            </a:extLst>
          </p:cNvPr>
          <p:cNvCxnSpPr/>
          <p:nvPr/>
        </p:nvCxnSpPr>
        <p:spPr>
          <a:xfrm rot="10800000">
            <a:off x="3357563" y="3857625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668" name="CaixaDeTexto 18">
            <a:extLst>
              <a:ext uri="{FF2B5EF4-FFF2-40B4-BE49-F238E27FC236}">
                <a16:creationId xmlns:a16="http://schemas.microsoft.com/office/drawing/2014/main" id="{41885BED-1623-B9E3-1395-83240781A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643313"/>
            <a:ext cx="155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BR" sz="1800"/>
              <a:t>Endereço base</a:t>
            </a:r>
          </a:p>
        </p:txBody>
      </p:sp>
      <p:cxnSp>
        <p:nvCxnSpPr>
          <p:cNvPr id="20" name="Conexão recta unidireccional 19">
            <a:extLst>
              <a:ext uri="{FF2B5EF4-FFF2-40B4-BE49-F238E27FC236}">
                <a16:creationId xmlns:a16="http://schemas.microsoft.com/office/drawing/2014/main" id="{F49214A3-2BCF-F048-B538-F34ACDEC521E}"/>
              </a:ext>
            </a:extLst>
          </p:cNvPr>
          <p:cNvCxnSpPr/>
          <p:nvPr/>
        </p:nvCxnSpPr>
        <p:spPr>
          <a:xfrm rot="10800000">
            <a:off x="3286125" y="4929188"/>
            <a:ext cx="22860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670" name="CaixaDeTexto 20">
            <a:extLst>
              <a:ext uri="{FF2B5EF4-FFF2-40B4-BE49-F238E27FC236}">
                <a16:creationId xmlns:a16="http://schemas.microsoft.com/office/drawing/2014/main" id="{2685C1F0-68CF-2289-B479-6631C372D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714875"/>
            <a:ext cx="2554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BR" sz="1800"/>
              <a:t>Última posição reservada</a:t>
            </a:r>
          </a:p>
        </p:txBody>
      </p:sp>
      <p:cxnSp>
        <p:nvCxnSpPr>
          <p:cNvPr id="22" name="Conexão recta unidireccional 21">
            <a:extLst>
              <a:ext uri="{FF2B5EF4-FFF2-40B4-BE49-F238E27FC236}">
                <a16:creationId xmlns:a16="http://schemas.microsoft.com/office/drawing/2014/main" id="{185AB619-D43F-D3B1-4B1B-C4997DE56EDD}"/>
              </a:ext>
            </a:extLst>
          </p:cNvPr>
          <p:cNvCxnSpPr/>
          <p:nvPr/>
        </p:nvCxnSpPr>
        <p:spPr>
          <a:xfrm rot="10800000">
            <a:off x="3286125" y="5286375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9">
            <a:extLst>
              <a:ext uri="{FF2B5EF4-FFF2-40B4-BE49-F238E27FC236}">
                <a16:creationId xmlns:a16="http://schemas.microsoft.com/office/drawing/2014/main" id="{96CD206D-F22E-0BD5-3729-3D6E29AF8AE3}"/>
              </a:ext>
            </a:extLst>
          </p:cNvPr>
          <p:cNvSpPr/>
          <p:nvPr/>
        </p:nvSpPr>
        <p:spPr>
          <a:xfrm>
            <a:off x="714375" y="5143500"/>
            <a:ext cx="1928813" cy="2857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?</a:t>
            </a:r>
          </a:p>
        </p:txBody>
      </p:sp>
      <p:sp>
        <p:nvSpPr>
          <p:cNvPr id="198673" name="CaixaDeTexto 24">
            <a:extLst>
              <a:ext uri="{FF2B5EF4-FFF2-40B4-BE49-F238E27FC236}">
                <a16:creationId xmlns:a16="http://schemas.microsoft.com/office/drawing/2014/main" id="{ECDF8B3D-AE24-6AFF-0D87-FD32BD7C3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130800"/>
            <a:ext cx="333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</a:t>
            </a:r>
          </a:p>
        </p:txBody>
      </p:sp>
      <p:sp>
        <p:nvSpPr>
          <p:cNvPr id="198674" name="CaixaDeTexto 25">
            <a:extLst>
              <a:ext uri="{FF2B5EF4-FFF2-40B4-BE49-F238E27FC236}">
                <a16:creationId xmlns:a16="http://schemas.microsoft.com/office/drawing/2014/main" id="{2D11BFE0-EA7F-1DC6-4F1B-BD2FC4EC0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072063"/>
            <a:ext cx="3071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BR" sz="1800"/>
              <a:t>Buffer overflow (Pode estar reservado para outra variável)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ítulo 1">
            <a:extLst>
              <a:ext uri="{FF2B5EF4-FFF2-40B4-BE49-F238E27FC236}">
                <a16:creationId xmlns:a16="http://schemas.microsoft.com/office/drawing/2014/main" id="{D4323F56-054A-6C99-40EF-DBB550D1E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Como matrizes são armazenadas?</a:t>
            </a:r>
          </a:p>
        </p:txBody>
      </p:sp>
      <p:sp>
        <p:nvSpPr>
          <p:cNvPr id="200707" name="Espaço Reservado para Conteúdo 2">
            <a:extLst>
              <a:ext uri="{FF2B5EF4-FFF2-40B4-BE49-F238E27FC236}">
                <a16:creationId xmlns:a16="http://schemas.microsoft.com/office/drawing/2014/main" id="{0AC39D01-9784-5A19-FE58-4AC29EF25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Mesmo matrizes são armazenadas linearmente: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9517EB6-9BFC-90C3-1631-5B89377F3BA2}"/>
              </a:ext>
            </a:extLst>
          </p:cNvPr>
          <p:cNvSpPr/>
          <p:nvPr/>
        </p:nvSpPr>
        <p:spPr>
          <a:xfrm>
            <a:off x="714375" y="3714750"/>
            <a:ext cx="1928813" cy="2857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91E26CB-1656-1323-4BD7-D5D67EFF7647}"/>
              </a:ext>
            </a:extLst>
          </p:cNvPr>
          <p:cNvSpPr/>
          <p:nvPr/>
        </p:nvSpPr>
        <p:spPr>
          <a:xfrm>
            <a:off x="714375" y="4786313"/>
            <a:ext cx="19288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0A5CF7D-7E75-66FC-3929-D1D22193CFD2}"/>
              </a:ext>
            </a:extLst>
          </p:cNvPr>
          <p:cNvSpPr/>
          <p:nvPr/>
        </p:nvSpPr>
        <p:spPr>
          <a:xfrm>
            <a:off x="714375" y="4429125"/>
            <a:ext cx="1928813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6B2A75C-BBBF-377A-E0A2-8165D96FECAE}"/>
              </a:ext>
            </a:extLst>
          </p:cNvPr>
          <p:cNvSpPr/>
          <p:nvPr/>
        </p:nvSpPr>
        <p:spPr>
          <a:xfrm>
            <a:off x="714375" y="4071938"/>
            <a:ext cx="1928813" cy="2857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</a:t>
            </a:r>
          </a:p>
        </p:txBody>
      </p:sp>
      <p:sp>
        <p:nvSpPr>
          <p:cNvPr id="200712" name="CaixaDeTexto 13">
            <a:extLst>
              <a:ext uri="{FF2B5EF4-FFF2-40B4-BE49-F238E27FC236}">
                <a16:creationId xmlns:a16="http://schemas.microsoft.com/office/drawing/2014/main" id="{6FC15CB1-E17C-7440-9F38-8ABAAF384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7148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3</a:t>
            </a:r>
          </a:p>
        </p:txBody>
      </p:sp>
      <p:sp>
        <p:nvSpPr>
          <p:cNvPr id="200713" name="CaixaDeTexto 14">
            <a:extLst>
              <a:ext uri="{FF2B5EF4-FFF2-40B4-BE49-F238E27FC236}">
                <a16:creationId xmlns:a16="http://schemas.microsoft.com/office/drawing/2014/main" id="{D1BC36DB-FB8A-749E-DA41-8E4F3BA50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714625"/>
            <a:ext cx="44291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int x[2][2];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x[0][0]=d; x[0][1]=c; x[1][0]=b; x[1][1]=d;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00714" name="CaixaDeTexto 15">
            <a:extLst>
              <a:ext uri="{FF2B5EF4-FFF2-40B4-BE49-F238E27FC236}">
                <a16:creationId xmlns:a16="http://schemas.microsoft.com/office/drawing/2014/main" id="{E1B16138-9136-DD1C-5B38-35A741777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714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0</a:t>
            </a:r>
          </a:p>
        </p:txBody>
      </p:sp>
      <p:cxnSp>
        <p:nvCxnSpPr>
          <p:cNvPr id="18" name="Conexão recta unidireccional 17">
            <a:extLst>
              <a:ext uri="{FF2B5EF4-FFF2-40B4-BE49-F238E27FC236}">
                <a16:creationId xmlns:a16="http://schemas.microsoft.com/office/drawing/2014/main" id="{C1C02509-F265-E9F1-85C2-9F1CEBA09380}"/>
              </a:ext>
            </a:extLst>
          </p:cNvPr>
          <p:cNvCxnSpPr/>
          <p:nvPr/>
        </p:nvCxnSpPr>
        <p:spPr>
          <a:xfrm rot="10800000">
            <a:off x="3357563" y="3857625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716" name="CaixaDeTexto 18">
            <a:extLst>
              <a:ext uri="{FF2B5EF4-FFF2-40B4-BE49-F238E27FC236}">
                <a16:creationId xmlns:a16="http://schemas.microsoft.com/office/drawing/2014/main" id="{4ACA9786-2B31-322A-5B43-44607912D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643313"/>
            <a:ext cx="155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BR" sz="1800"/>
              <a:t>Endereço base</a:t>
            </a:r>
          </a:p>
        </p:txBody>
      </p:sp>
      <p:cxnSp>
        <p:nvCxnSpPr>
          <p:cNvPr id="20" name="Conexão recta unidireccional 19">
            <a:extLst>
              <a:ext uri="{FF2B5EF4-FFF2-40B4-BE49-F238E27FC236}">
                <a16:creationId xmlns:a16="http://schemas.microsoft.com/office/drawing/2014/main" id="{9047B7E3-F9A4-9C7C-7EC7-18342D3B5C16}"/>
              </a:ext>
            </a:extLst>
          </p:cNvPr>
          <p:cNvCxnSpPr/>
          <p:nvPr/>
        </p:nvCxnSpPr>
        <p:spPr>
          <a:xfrm rot="10800000">
            <a:off x="3286125" y="4929188"/>
            <a:ext cx="22860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718" name="CaixaDeTexto 20">
            <a:extLst>
              <a:ext uri="{FF2B5EF4-FFF2-40B4-BE49-F238E27FC236}">
                <a16:creationId xmlns:a16="http://schemas.microsoft.com/office/drawing/2014/main" id="{5584E8B0-8740-CE96-329E-CCF328112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714875"/>
            <a:ext cx="2554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BR" sz="1800"/>
              <a:t>Última posição reservada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8DD1939-1C73-43C1-568A-EC1698C7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Análise de Algoritmos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5066803-1B6D-0B7D-20C1-4A70327AE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125538"/>
            <a:ext cx="8785225" cy="5183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400"/>
              <a:t>A análise precisa é uma tarefa complicada:</a:t>
            </a:r>
          </a:p>
          <a:p>
            <a:pPr lvl="1">
              <a:lnSpc>
                <a:spcPct val="90000"/>
              </a:lnSpc>
            </a:pPr>
            <a:r>
              <a:rPr lang="pt-BR" altLang="pt-BR" sz="2000"/>
              <a:t>algoritmo é implementado numa dada linguagem</a:t>
            </a:r>
          </a:p>
          <a:p>
            <a:pPr lvl="1">
              <a:lnSpc>
                <a:spcPct val="90000"/>
              </a:lnSpc>
            </a:pPr>
            <a:r>
              <a:rPr lang="pt-BR" altLang="pt-BR" sz="2000"/>
              <a:t>linguagem é compilada e programa é executado num dado computador</a:t>
            </a:r>
          </a:p>
          <a:p>
            <a:pPr lvl="1">
              <a:lnSpc>
                <a:spcPct val="90000"/>
              </a:lnSpc>
            </a:pPr>
            <a:r>
              <a:rPr lang="pt-BR" altLang="pt-BR" sz="2000"/>
              <a:t>difícil prever tempos de execução de cada instruções e antever otimizações</a:t>
            </a:r>
          </a:p>
          <a:p>
            <a:pPr lvl="1">
              <a:lnSpc>
                <a:spcPct val="90000"/>
              </a:lnSpc>
            </a:pPr>
            <a:r>
              <a:rPr lang="pt-BR" altLang="pt-BR" sz="2000"/>
              <a:t>muitos algoritmos são "sensíveis" aos dados de entrada</a:t>
            </a:r>
          </a:p>
          <a:p>
            <a:pPr lvl="1">
              <a:lnSpc>
                <a:spcPct val="90000"/>
              </a:lnSpc>
            </a:pPr>
            <a:r>
              <a:rPr lang="pt-BR" altLang="pt-BR" sz="2000"/>
              <a:t>muitos algoritmos não são bem compreendidos</a:t>
            </a:r>
          </a:p>
          <a:p>
            <a:pPr>
              <a:lnSpc>
                <a:spcPct val="90000"/>
              </a:lnSpc>
            </a:pPr>
            <a:endParaRPr lang="pt-BR" altLang="pt-BR" sz="2400"/>
          </a:p>
          <a:p>
            <a:pPr>
              <a:lnSpc>
                <a:spcPct val="90000"/>
              </a:lnSpc>
            </a:pPr>
            <a:r>
              <a:rPr lang="pt-BR" altLang="pt-BR" sz="2400"/>
              <a:t>Para prever o tempo de execução de um programa:</a:t>
            </a:r>
          </a:p>
          <a:p>
            <a:pPr lvl="1">
              <a:lnSpc>
                <a:spcPct val="90000"/>
              </a:lnSpc>
            </a:pPr>
            <a:r>
              <a:rPr lang="pt-BR" altLang="pt-BR" sz="2000"/>
              <a:t>apenas é necessário um pequeno conjunto de ferramentas matemáticas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ítulo 1">
            <a:extLst>
              <a:ext uri="{FF2B5EF4-FFF2-40B4-BE49-F238E27FC236}">
                <a16:creationId xmlns:a16="http://schemas.microsoft.com/office/drawing/2014/main" id="{78B039A7-E211-B28C-CED4-3BD82C1B9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Vetores versus ponteiros</a:t>
            </a:r>
          </a:p>
        </p:txBody>
      </p:sp>
      <p:sp>
        <p:nvSpPr>
          <p:cNvPr id="202755" name="Espaço Reservado para Conteúdo 2">
            <a:extLst>
              <a:ext uri="{FF2B5EF4-FFF2-40B4-BE49-F238E27FC236}">
                <a16:creationId xmlns:a16="http://schemas.microsoft.com/office/drawing/2014/main" id="{A3FF9925-532C-1DEF-790C-314A0F580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Um vetor é o mesmo que um ponteiro de variável, mas quando declaramos um vetor reservamos espaço para ele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58F779E-1865-9036-854F-11374B457CA6}"/>
              </a:ext>
            </a:extLst>
          </p:cNvPr>
          <p:cNvSpPr/>
          <p:nvPr/>
        </p:nvSpPr>
        <p:spPr>
          <a:xfrm>
            <a:off x="714375" y="3714750"/>
            <a:ext cx="1928813" cy="2857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FA17F90-6B06-6CE3-9AF7-E832A78D25F3}"/>
              </a:ext>
            </a:extLst>
          </p:cNvPr>
          <p:cNvSpPr/>
          <p:nvPr/>
        </p:nvSpPr>
        <p:spPr>
          <a:xfrm>
            <a:off x="714375" y="4786313"/>
            <a:ext cx="19288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1BA0819-FDED-B750-6580-7C846EDBFB73}"/>
              </a:ext>
            </a:extLst>
          </p:cNvPr>
          <p:cNvSpPr/>
          <p:nvPr/>
        </p:nvSpPr>
        <p:spPr>
          <a:xfrm>
            <a:off x="714375" y="4429125"/>
            <a:ext cx="1928813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05B8C3D-A1AE-2F8B-E06D-E9BBB53FD8AF}"/>
              </a:ext>
            </a:extLst>
          </p:cNvPr>
          <p:cNvSpPr/>
          <p:nvPr/>
        </p:nvSpPr>
        <p:spPr>
          <a:xfrm>
            <a:off x="714375" y="4071938"/>
            <a:ext cx="1928813" cy="2857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</a:t>
            </a:r>
          </a:p>
        </p:txBody>
      </p:sp>
      <p:sp>
        <p:nvSpPr>
          <p:cNvPr id="202760" name="CaixaDeTexto 13">
            <a:extLst>
              <a:ext uri="{FF2B5EF4-FFF2-40B4-BE49-F238E27FC236}">
                <a16:creationId xmlns:a16="http://schemas.microsoft.com/office/drawing/2014/main" id="{BA390FDF-345E-A5E5-2389-A8558B41D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714875"/>
            <a:ext cx="52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N-1</a:t>
            </a:r>
          </a:p>
        </p:txBody>
      </p:sp>
      <p:sp>
        <p:nvSpPr>
          <p:cNvPr id="202761" name="CaixaDeTexto 14">
            <a:extLst>
              <a:ext uri="{FF2B5EF4-FFF2-40B4-BE49-F238E27FC236}">
                <a16:creationId xmlns:a16="http://schemas.microsoft.com/office/drawing/2014/main" id="{0E2F5193-4501-C908-1831-01902AD6B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3143250"/>
            <a:ext cx="707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int x[N]; int* y; y = &amp;x[0]</a:t>
            </a:r>
          </a:p>
        </p:txBody>
      </p:sp>
      <p:sp>
        <p:nvSpPr>
          <p:cNvPr id="202762" name="CaixaDeTexto 15">
            <a:extLst>
              <a:ext uri="{FF2B5EF4-FFF2-40B4-BE49-F238E27FC236}">
                <a16:creationId xmlns:a16="http://schemas.microsoft.com/office/drawing/2014/main" id="{6AB9C172-5A97-B8D5-A01F-8811297C0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714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0</a:t>
            </a:r>
          </a:p>
        </p:txBody>
      </p:sp>
      <p:sp>
        <p:nvSpPr>
          <p:cNvPr id="202763" name="CaixaDeTexto 20">
            <a:extLst>
              <a:ext uri="{FF2B5EF4-FFF2-40B4-BE49-F238E27FC236}">
                <a16:creationId xmlns:a16="http://schemas.microsoft.com/office/drawing/2014/main" id="{76685B76-10FC-2BCE-86B0-086D86301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929063"/>
            <a:ext cx="5245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BR" sz="1800"/>
              <a:t>x[2] e y[2] se referem ao mesmo valor de memória (b)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ítulo 1">
            <a:extLst>
              <a:ext uri="{FF2B5EF4-FFF2-40B4-BE49-F238E27FC236}">
                <a16:creationId xmlns:a16="http://schemas.microsoft.com/office/drawing/2014/main" id="{F4BA7825-329A-2E36-CC69-FADBBE8C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Alocação estática</a:t>
            </a:r>
          </a:p>
        </p:txBody>
      </p:sp>
      <p:sp>
        <p:nvSpPr>
          <p:cNvPr id="204803" name="Espaço Reservado para Conteúdo 2">
            <a:extLst>
              <a:ext uri="{FF2B5EF4-FFF2-40B4-BE49-F238E27FC236}">
                <a16:creationId xmlns:a16="http://schemas.microsoft.com/office/drawing/2014/main" id="{5F94135C-AEB7-BEEE-91E5-1F90F2250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Ao reservarmos espaço na declaração de um vetor, o compilador sabe previamente o espaço a ser usado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A3B5531-70DB-1ED1-439D-0EAAA7E020DE}"/>
              </a:ext>
            </a:extLst>
          </p:cNvPr>
          <p:cNvSpPr/>
          <p:nvPr/>
        </p:nvSpPr>
        <p:spPr>
          <a:xfrm>
            <a:off x="714375" y="3714750"/>
            <a:ext cx="1928813" cy="2857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0148247-C689-BF12-51CE-818B0A6C8659}"/>
              </a:ext>
            </a:extLst>
          </p:cNvPr>
          <p:cNvSpPr/>
          <p:nvPr/>
        </p:nvSpPr>
        <p:spPr>
          <a:xfrm>
            <a:off x="714375" y="4786313"/>
            <a:ext cx="19288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42AAEE6-9B77-7B05-1BF5-002C41B25A05}"/>
              </a:ext>
            </a:extLst>
          </p:cNvPr>
          <p:cNvSpPr/>
          <p:nvPr/>
        </p:nvSpPr>
        <p:spPr>
          <a:xfrm>
            <a:off x="714375" y="4429125"/>
            <a:ext cx="1928813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C431E35-7FC7-4AFD-ABCF-7B47CB889C13}"/>
              </a:ext>
            </a:extLst>
          </p:cNvPr>
          <p:cNvSpPr/>
          <p:nvPr/>
        </p:nvSpPr>
        <p:spPr>
          <a:xfrm>
            <a:off x="714375" y="4071938"/>
            <a:ext cx="1928813" cy="2857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</a:t>
            </a:r>
          </a:p>
        </p:txBody>
      </p:sp>
      <p:sp>
        <p:nvSpPr>
          <p:cNvPr id="204808" name="CaixaDeTexto 13">
            <a:extLst>
              <a:ext uri="{FF2B5EF4-FFF2-40B4-BE49-F238E27FC236}">
                <a16:creationId xmlns:a16="http://schemas.microsoft.com/office/drawing/2014/main" id="{F201A7A6-33CC-F5D7-5312-17139FF57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714875"/>
            <a:ext cx="52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N-1</a:t>
            </a:r>
          </a:p>
        </p:txBody>
      </p:sp>
      <p:sp>
        <p:nvSpPr>
          <p:cNvPr id="204809" name="CaixaDeTexto 14">
            <a:extLst>
              <a:ext uri="{FF2B5EF4-FFF2-40B4-BE49-F238E27FC236}">
                <a16:creationId xmlns:a16="http://schemas.microsoft.com/office/drawing/2014/main" id="{3DD62233-3264-A49A-D720-9C79CAAB1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3143250"/>
            <a:ext cx="707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Int x(N);</a:t>
            </a:r>
          </a:p>
        </p:txBody>
      </p:sp>
      <p:sp>
        <p:nvSpPr>
          <p:cNvPr id="204810" name="CaixaDeTexto 15">
            <a:extLst>
              <a:ext uri="{FF2B5EF4-FFF2-40B4-BE49-F238E27FC236}">
                <a16:creationId xmlns:a16="http://schemas.microsoft.com/office/drawing/2014/main" id="{A15A6F55-24B7-0991-F055-DEADF73DD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714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0</a:t>
            </a:r>
          </a:p>
        </p:txBody>
      </p:sp>
      <p:sp>
        <p:nvSpPr>
          <p:cNvPr id="204811" name="CaixaDeTexto 20">
            <a:extLst>
              <a:ext uri="{FF2B5EF4-FFF2-40B4-BE49-F238E27FC236}">
                <a16:creationId xmlns:a16="http://schemas.microsoft.com/office/drawing/2014/main" id="{36502631-B691-98AB-6703-7EB2B55C1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929063"/>
            <a:ext cx="450056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BR"/>
              <a:t>E se quisermos estender  ou diminuir  o espaço alocado em tempo de execução?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ítulo 1">
            <a:extLst>
              <a:ext uri="{FF2B5EF4-FFF2-40B4-BE49-F238E27FC236}">
                <a16:creationId xmlns:a16="http://schemas.microsoft.com/office/drawing/2014/main" id="{EB681A80-7EE8-683D-850C-D0F3984C2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Alocação dinâmica</a:t>
            </a:r>
          </a:p>
        </p:txBody>
      </p:sp>
      <p:sp>
        <p:nvSpPr>
          <p:cNvPr id="206851" name="Espaço Reservado para Conteúdo 2">
            <a:extLst>
              <a:ext uri="{FF2B5EF4-FFF2-40B4-BE49-F238E27FC236}">
                <a16:creationId xmlns:a16="http://schemas.microsoft.com/office/drawing/2014/main" id="{25FBB89A-B62D-2A62-3E8D-B13265B5A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Ao reservarmos espaço para um ponteiro em tempo de execução tem o mesmo efeito que se tivessemos declarado o vetor estático.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4A232C4-7606-5B17-1707-78EC7934C96D}"/>
              </a:ext>
            </a:extLst>
          </p:cNvPr>
          <p:cNvSpPr/>
          <p:nvPr/>
        </p:nvSpPr>
        <p:spPr>
          <a:xfrm>
            <a:off x="714375" y="3714750"/>
            <a:ext cx="1928813" cy="2857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1EAB0B6-53F5-D51C-C408-F75C70DEE4CF}"/>
              </a:ext>
            </a:extLst>
          </p:cNvPr>
          <p:cNvSpPr/>
          <p:nvPr/>
        </p:nvSpPr>
        <p:spPr>
          <a:xfrm>
            <a:off x="714375" y="4786313"/>
            <a:ext cx="19288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3B0F8F9-79D6-9BA8-6823-90DAA2785B56}"/>
              </a:ext>
            </a:extLst>
          </p:cNvPr>
          <p:cNvSpPr/>
          <p:nvPr/>
        </p:nvSpPr>
        <p:spPr>
          <a:xfrm>
            <a:off x="714375" y="4429125"/>
            <a:ext cx="1928813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CC13AB0-4D9D-B886-8FB2-938411E7314B}"/>
              </a:ext>
            </a:extLst>
          </p:cNvPr>
          <p:cNvSpPr/>
          <p:nvPr/>
        </p:nvSpPr>
        <p:spPr>
          <a:xfrm>
            <a:off x="714375" y="4071938"/>
            <a:ext cx="1928813" cy="2857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</a:t>
            </a:r>
          </a:p>
        </p:txBody>
      </p:sp>
      <p:sp>
        <p:nvSpPr>
          <p:cNvPr id="206856" name="CaixaDeTexto 13">
            <a:extLst>
              <a:ext uri="{FF2B5EF4-FFF2-40B4-BE49-F238E27FC236}">
                <a16:creationId xmlns:a16="http://schemas.microsoft.com/office/drawing/2014/main" id="{20977841-45CB-62AA-ADE2-453F10293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714875"/>
            <a:ext cx="52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N-1</a:t>
            </a:r>
          </a:p>
        </p:txBody>
      </p:sp>
      <p:sp>
        <p:nvSpPr>
          <p:cNvPr id="206857" name="CaixaDeTexto 14">
            <a:extLst>
              <a:ext uri="{FF2B5EF4-FFF2-40B4-BE49-F238E27FC236}">
                <a16:creationId xmlns:a16="http://schemas.microsoft.com/office/drawing/2014/main" id="{B498DA98-76D9-3378-7FBB-4C7244F3B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3143250"/>
            <a:ext cx="707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int* y; y = (int *) malloc(sizeof(int) * N));</a:t>
            </a:r>
          </a:p>
        </p:txBody>
      </p:sp>
      <p:sp>
        <p:nvSpPr>
          <p:cNvPr id="206858" name="CaixaDeTexto 15">
            <a:extLst>
              <a:ext uri="{FF2B5EF4-FFF2-40B4-BE49-F238E27FC236}">
                <a16:creationId xmlns:a16="http://schemas.microsoft.com/office/drawing/2014/main" id="{CDE6739A-3D0F-3548-0967-FE02699C2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714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0</a:t>
            </a:r>
          </a:p>
        </p:txBody>
      </p:sp>
      <p:sp>
        <p:nvSpPr>
          <p:cNvPr id="206859" name="CaixaDeTexto 20">
            <a:extLst>
              <a:ext uri="{FF2B5EF4-FFF2-40B4-BE49-F238E27FC236}">
                <a16:creationId xmlns:a16="http://schemas.microsoft.com/office/drawing/2014/main" id="{45278307-EC79-2D16-DEA9-549A1BC30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929063"/>
            <a:ext cx="5467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BR" sz="1800"/>
              <a:t>Podemos  usar de y[0] a y[N-1] com o espaço reservado!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ítulo 1">
            <a:extLst>
              <a:ext uri="{FF2B5EF4-FFF2-40B4-BE49-F238E27FC236}">
                <a16:creationId xmlns:a16="http://schemas.microsoft.com/office/drawing/2014/main" id="{747B52CA-6F61-4C14-934A-0917BCFB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Alocação dinâmica</a:t>
            </a:r>
          </a:p>
        </p:txBody>
      </p:sp>
      <p:sp>
        <p:nvSpPr>
          <p:cNvPr id="208899" name="Espaço Reservado para Conteúdo 2">
            <a:extLst>
              <a:ext uri="{FF2B5EF4-FFF2-40B4-BE49-F238E27FC236}">
                <a16:creationId xmlns:a16="http://schemas.microsoft.com/office/drawing/2014/main" id="{61B7047E-FA8C-40B2-D48C-B600F06DF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Ao reservarmos espaço para um ponteiro em tempo de execução tem o mesmo efeito que se tivessemos declarado o vetor estático.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F82DDC1-650A-915F-A062-63D58855C28E}"/>
              </a:ext>
            </a:extLst>
          </p:cNvPr>
          <p:cNvSpPr/>
          <p:nvPr/>
        </p:nvSpPr>
        <p:spPr>
          <a:xfrm>
            <a:off x="714375" y="3714750"/>
            <a:ext cx="1928813" cy="2857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25E06FE-39CC-3A2E-6DD2-2655731657DE}"/>
              </a:ext>
            </a:extLst>
          </p:cNvPr>
          <p:cNvSpPr/>
          <p:nvPr/>
        </p:nvSpPr>
        <p:spPr>
          <a:xfrm>
            <a:off x="714375" y="4786313"/>
            <a:ext cx="19288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79868CF-D072-5DF1-DF0E-20A287C3082E}"/>
              </a:ext>
            </a:extLst>
          </p:cNvPr>
          <p:cNvSpPr/>
          <p:nvPr/>
        </p:nvSpPr>
        <p:spPr>
          <a:xfrm>
            <a:off x="714375" y="4429125"/>
            <a:ext cx="1928813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1980FB2-9888-594B-9286-2CA7A1940FE1}"/>
              </a:ext>
            </a:extLst>
          </p:cNvPr>
          <p:cNvSpPr/>
          <p:nvPr/>
        </p:nvSpPr>
        <p:spPr>
          <a:xfrm>
            <a:off x="714375" y="4071938"/>
            <a:ext cx="1928813" cy="2857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</a:t>
            </a:r>
          </a:p>
        </p:txBody>
      </p:sp>
      <p:sp>
        <p:nvSpPr>
          <p:cNvPr id="208904" name="CaixaDeTexto 13">
            <a:extLst>
              <a:ext uri="{FF2B5EF4-FFF2-40B4-BE49-F238E27FC236}">
                <a16:creationId xmlns:a16="http://schemas.microsoft.com/office/drawing/2014/main" id="{DF8DA435-E540-9734-CB01-64CBB6B85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714875"/>
            <a:ext cx="52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N-1</a:t>
            </a:r>
          </a:p>
        </p:txBody>
      </p:sp>
      <p:sp>
        <p:nvSpPr>
          <p:cNvPr id="208905" name="CaixaDeTexto 14">
            <a:extLst>
              <a:ext uri="{FF2B5EF4-FFF2-40B4-BE49-F238E27FC236}">
                <a16:creationId xmlns:a16="http://schemas.microsoft.com/office/drawing/2014/main" id="{F217E1FD-FA2F-03AA-4BF9-D605D2783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3143250"/>
            <a:ext cx="707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int* y; y = (int *) malloc(sizeof(int) * N));</a:t>
            </a:r>
          </a:p>
        </p:txBody>
      </p:sp>
      <p:sp>
        <p:nvSpPr>
          <p:cNvPr id="208906" name="CaixaDeTexto 15">
            <a:extLst>
              <a:ext uri="{FF2B5EF4-FFF2-40B4-BE49-F238E27FC236}">
                <a16:creationId xmlns:a16="http://schemas.microsoft.com/office/drawing/2014/main" id="{5BE6577B-54CF-D245-7879-FBA9076A3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7147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0</a:t>
            </a:r>
          </a:p>
        </p:txBody>
      </p:sp>
      <p:sp>
        <p:nvSpPr>
          <p:cNvPr id="208907" name="CaixaDeTexto 20">
            <a:extLst>
              <a:ext uri="{FF2B5EF4-FFF2-40B4-BE49-F238E27FC236}">
                <a16:creationId xmlns:a16="http://schemas.microsoft.com/office/drawing/2014/main" id="{06E316F7-606B-F220-2A5F-7CAA4C68C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929063"/>
            <a:ext cx="5467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BR" sz="1800"/>
              <a:t>Podemos  usar de y[0] a y[N-1] com o espaço reservado!</a:t>
            </a:r>
          </a:p>
        </p:txBody>
      </p:sp>
      <p:sp>
        <p:nvSpPr>
          <p:cNvPr id="208908" name="CaixaDeTexto 12">
            <a:extLst>
              <a:ext uri="{FF2B5EF4-FFF2-40B4-BE49-F238E27FC236}">
                <a16:creationId xmlns:a16="http://schemas.microsoft.com/office/drawing/2014/main" id="{5034F1AF-77D2-9601-D445-B33A04E8E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5202238"/>
            <a:ext cx="4811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BR" sz="1800"/>
              <a:t>Ainda podemos estender o tamanho com realloc: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BR" sz="1800"/>
              <a:t>y=(int*) realloc(y, sizeof(int) * (N+2));</a:t>
            </a:r>
          </a:p>
        </p:txBody>
      </p:sp>
      <p:sp>
        <p:nvSpPr>
          <p:cNvPr id="17" name="Retângulo 9">
            <a:extLst>
              <a:ext uri="{FF2B5EF4-FFF2-40B4-BE49-F238E27FC236}">
                <a16:creationId xmlns:a16="http://schemas.microsoft.com/office/drawing/2014/main" id="{7844FE43-9787-4CC7-D39A-B741DC6281CB}"/>
              </a:ext>
            </a:extLst>
          </p:cNvPr>
          <p:cNvSpPr/>
          <p:nvPr/>
        </p:nvSpPr>
        <p:spPr>
          <a:xfrm>
            <a:off x="714375" y="5500688"/>
            <a:ext cx="1928813" cy="285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8" name="Retângulo 10">
            <a:extLst>
              <a:ext uri="{FF2B5EF4-FFF2-40B4-BE49-F238E27FC236}">
                <a16:creationId xmlns:a16="http://schemas.microsoft.com/office/drawing/2014/main" id="{CAB50E91-3036-1BA4-DC03-86143E26F0F4}"/>
              </a:ext>
            </a:extLst>
          </p:cNvPr>
          <p:cNvSpPr/>
          <p:nvPr/>
        </p:nvSpPr>
        <p:spPr>
          <a:xfrm>
            <a:off x="714375" y="5143500"/>
            <a:ext cx="1928813" cy="2857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08911" name="CaixaDeTexto 18">
            <a:extLst>
              <a:ext uri="{FF2B5EF4-FFF2-40B4-BE49-F238E27FC236}">
                <a16:creationId xmlns:a16="http://schemas.microsoft.com/office/drawing/2014/main" id="{67AC69F2-1A23-6717-8F0E-FF30582A8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429250"/>
            <a:ext cx="566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N+1</a:t>
            </a:r>
          </a:p>
        </p:txBody>
      </p:sp>
      <p:sp>
        <p:nvSpPr>
          <p:cNvPr id="208912" name="CaixaDeTexto 19">
            <a:extLst>
              <a:ext uri="{FF2B5EF4-FFF2-40B4-BE49-F238E27FC236}">
                <a16:creationId xmlns:a16="http://schemas.microsoft.com/office/drawing/2014/main" id="{E0233E9D-828F-D33D-8336-5F0D4386D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072063"/>
            <a:ext cx="333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ítulo 1">
            <a:extLst>
              <a:ext uri="{FF2B5EF4-FFF2-40B4-BE49-F238E27FC236}">
                <a16:creationId xmlns:a16="http://schemas.microsoft.com/office/drawing/2014/main" id="{AA82A977-9C5A-E000-114B-39392CBF42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Listas Encadeadas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455F40-B6F9-2B47-441E-111178E398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ítulo 1">
            <a:extLst>
              <a:ext uri="{FF2B5EF4-FFF2-40B4-BE49-F238E27FC236}">
                <a16:creationId xmlns:a16="http://schemas.microsoft.com/office/drawing/2014/main" id="{9DAC3AB4-C9A0-6BD5-E93E-BB06E959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Lista simplesmente encadeada</a:t>
            </a:r>
          </a:p>
        </p:txBody>
      </p:sp>
      <p:grpSp>
        <p:nvGrpSpPr>
          <p:cNvPr id="212995" name="Grupo 5">
            <a:extLst>
              <a:ext uri="{FF2B5EF4-FFF2-40B4-BE49-F238E27FC236}">
                <a16:creationId xmlns:a16="http://schemas.microsoft.com/office/drawing/2014/main" id="{054F2831-05DB-C997-A6D1-BFF871DCCA85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3000375"/>
            <a:ext cx="1785937" cy="642938"/>
            <a:chOff x="1142976" y="3000372"/>
            <a:chExt cx="1785950" cy="642942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62508E61-A8A3-7258-799B-65BD8BF40B20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EBA37E60-0C13-5E96-21F7-103CDC8F8A14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28EEBA13-2161-495D-26DB-8C95F47E5CAF}"/>
              </a:ext>
            </a:extLst>
          </p:cNvPr>
          <p:cNvCxnSpPr/>
          <p:nvPr/>
        </p:nvCxnSpPr>
        <p:spPr>
          <a:xfrm>
            <a:off x="2143125" y="3357563"/>
            <a:ext cx="1214438" cy="285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997" name="Grupo 8">
            <a:extLst>
              <a:ext uri="{FF2B5EF4-FFF2-40B4-BE49-F238E27FC236}">
                <a16:creationId xmlns:a16="http://schemas.microsoft.com/office/drawing/2014/main" id="{189EFAE6-AAD6-0924-A91E-55C4FCC7BEF5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3571875"/>
            <a:ext cx="1785938" cy="642938"/>
            <a:chOff x="1142976" y="3000372"/>
            <a:chExt cx="1785950" cy="642942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6FAEC8B-127A-6995-E3E9-48769573AB15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140E9C0-FEC2-C2BC-91B4-1C32B428DDB2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68BA898B-E2A1-B272-C8E1-FDA138B567B0}"/>
              </a:ext>
            </a:extLst>
          </p:cNvPr>
          <p:cNvCxnSpPr/>
          <p:nvPr/>
        </p:nvCxnSpPr>
        <p:spPr>
          <a:xfrm>
            <a:off x="5072063" y="3929063"/>
            <a:ext cx="1214437" cy="285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999" name="Grupo 12">
            <a:extLst>
              <a:ext uri="{FF2B5EF4-FFF2-40B4-BE49-F238E27FC236}">
                <a16:creationId xmlns:a16="http://schemas.microsoft.com/office/drawing/2014/main" id="{DA116951-E0AB-59C3-BF8C-0FA3E120CB3F}"/>
              </a:ext>
            </a:extLst>
          </p:cNvPr>
          <p:cNvGrpSpPr>
            <a:grpSpLocks/>
          </p:cNvGrpSpPr>
          <p:nvPr/>
        </p:nvGrpSpPr>
        <p:grpSpPr bwMode="auto">
          <a:xfrm>
            <a:off x="6357938" y="4214813"/>
            <a:ext cx="1785937" cy="642937"/>
            <a:chOff x="1142976" y="3000372"/>
            <a:chExt cx="1785950" cy="642942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FABE2157-85A4-DC5D-464C-8E09C4717834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499A526-592A-96A4-1E9C-EEDF0A57436A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E7D5904E-B4D4-3081-BEC4-E31461E7C96B}"/>
              </a:ext>
            </a:extLst>
          </p:cNvPr>
          <p:cNvCxnSpPr/>
          <p:nvPr/>
        </p:nvCxnSpPr>
        <p:spPr>
          <a:xfrm rot="16200000" flipH="1">
            <a:off x="7929562" y="4643438"/>
            <a:ext cx="785813" cy="6429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413ABB79-100F-E99F-32E3-36A0F29FDCA5}"/>
              </a:ext>
            </a:extLst>
          </p:cNvPr>
          <p:cNvSpPr/>
          <p:nvPr/>
        </p:nvSpPr>
        <p:spPr>
          <a:xfrm>
            <a:off x="8643938" y="5214938"/>
            <a:ext cx="214312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1F4E9F4D-B0F9-32AC-EC4D-8DAAB2893B2E}"/>
              </a:ext>
            </a:extLst>
          </p:cNvPr>
          <p:cNvCxnSpPr/>
          <p:nvPr/>
        </p:nvCxnSpPr>
        <p:spPr>
          <a:xfrm rot="16200000" flipH="1">
            <a:off x="535781" y="2821782"/>
            <a:ext cx="428625" cy="214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003" name="CaixaDeTexto 21">
            <a:extLst>
              <a:ext uri="{FF2B5EF4-FFF2-40B4-BE49-F238E27FC236}">
                <a16:creationId xmlns:a16="http://schemas.microsoft.com/office/drawing/2014/main" id="{18127700-D3DA-C198-EBDC-17AC21574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86000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2" name="Grupo 5">
            <a:extLst>
              <a:ext uri="{FF2B5EF4-FFF2-40B4-BE49-F238E27FC236}">
                <a16:creationId xmlns:a16="http://schemas.microsoft.com/office/drawing/2014/main" id="{C1825B34-C1D4-85C2-D564-FFA370EB429E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3429000"/>
            <a:ext cx="1785937" cy="642938"/>
            <a:chOff x="1142976" y="3000372"/>
            <a:chExt cx="1785950" cy="642942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C7666326-4C3E-9D26-6E7E-287ECDB93B8D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28DDFDC0-D20D-E137-3D2C-335B94C97FAB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FE63D83E-85F4-FCE9-AF55-38B3EC8CB0D0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grpSp>
        <p:nvGrpSpPr>
          <p:cNvPr id="215043" name="Grupo 5">
            <a:extLst>
              <a:ext uri="{FF2B5EF4-FFF2-40B4-BE49-F238E27FC236}">
                <a16:creationId xmlns:a16="http://schemas.microsoft.com/office/drawing/2014/main" id="{D19445AE-3DE5-2AC2-DF88-8F7F42EB314B}"/>
              </a:ext>
            </a:extLst>
          </p:cNvPr>
          <p:cNvGrpSpPr>
            <a:grpSpLocks/>
          </p:cNvGrpSpPr>
          <p:nvPr/>
        </p:nvGrpSpPr>
        <p:grpSpPr bwMode="auto">
          <a:xfrm>
            <a:off x="6072188" y="4071938"/>
            <a:ext cx="1785937" cy="642937"/>
            <a:chOff x="1142976" y="3000372"/>
            <a:chExt cx="1785950" cy="642942"/>
          </a:xfrm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EF456EE7-8E4F-60EA-DFDD-03A19874FA06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89DDC8EA-CADA-029D-98C9-5060F42B729C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90E3FE6A-D75C-DED8-55BD-E5680D4A9CBD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15044" name="Título 1">
            <a:extLst>
              <a:ext uri="{FF2B5EF4-FFF2-40B4-BE49-F238E27FC236}">
                <a16:creationId xmlns:a16="http://schemas.microsoft.com/office/drawing/2014/main" id="{C2805912-6E78-1A81-1504-4A53FAAFD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Lista duplamente encadeada</a:t>
            </a:r>
          </a:p>
        </p:txBody>
      </p:sp>
      <p:grpSp>
        <p:nvGrpSpPr>
          <p:cNvPr id="215045" name="Grupo 5">
            <a:extLst>
              <a:ext uri="{FF2B5EF4-FFF2-40B4-BE49-F238E27FC236}">
                <a16:creationId xmlns:a16="http://schemas.microsoft.com/office/drawing/2014/main" id="{6ED592E2-8294-BF2F-7EB0-6D26A9DC6865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2786063"/>
            <a:ext cx="1785938" cy="642937"/>
            <a:chOff x="1142976" y="3000372"/>
            <a:chExt cx="1785950" cy="642942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33296C88-062D-9172-69F0-54C57A54733E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E7FC5B46-4618-C3C6-2D4A-5E6457C9B1D0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7816726C-5E43-1975-1CE3-CE8BB7BC4956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C48FE3B7-5E5A-8623-C37A-6409E02A117F}"/>
              </a:ext>
            </a:extLst>
          </p:cNvPr>
          <p:cNvCxnSpPr>
            <a:endCxn id="18" idx="0"/>
          </p:cNvCxnSpPr>
          <p:nvPr/>
        </p:nvCxnSpPr>
        <p:spPr>
          <a:xfrm>
            <a:off x="7786688" y="4143375"/>
            <a:ext cx="893762" cy="500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35B61D46-A943-8357-2C3F-8EBB2A685402}"/>
              </a:ext>
            </a:extLst>
          </p:cNvPr>
          <p:cNvSpPr/>
          <p:nvPr/>
        </p:nvSpPr>
        <p:spPr>
          <a:xfrm>
            <a:off x="8572500" y="4643438"/>
            <a:ext cx="214313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4D8970B0-4023-65E6-4C91-75E37EA47458}"/>
              </a:ext>
            </a:extLst>
          </p:cNvPr>
          <p:cNvCxnSpPr/>
          <p:nvPr/>
        </p:nvCxnSpPr>
        <p:spPr>
          <a:xfrm>
            <a:off x="1000125" y="2500313"/>
            <a:ext cx="642938" cy="3571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49" name="CaixaDeTexto 21">
            <a:extLst>
              <a:ext uri="{FF2B5EF4-FFF2-40B4-BE49-F238E27FC236}">
                <a16:creationId xmlns:a16="http://schemas.microsoft.com/office/drawing/2014/main" id="{3ED38B65-0AD7-1FB9-D837-05A0131C8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86000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B9DDBEE6-5873-60C5-7593-5C3E8BC51D11}"/>
              </a:ext>
            </a:extLst>
          </p:cNvPr>
          <p:cNvCxnSpPr/>
          <p:nvPr/>
        </p:nvCxnSpPr>
        <p:spPr>
          <a:xfrm>
            <a:off x="5214938" y="3643313"/>
            <a:ext cx="893762" cy="500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3442B6B7-00CA-94BD-5333-07EBEC046BAC}"/>
              </a:ext>
            </a:extLst>
          </p:cNvPr>
          <p:cNvCxnSpPr/>
          <p:nvPr/>
        </p:nvCxnSpPr>
        <p:spPr>
          <a:xfrm>
            <a:off x="2643188" y="3000375"/>
            <a:ext cx="892175" cy="500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9D46D5A1-AF21-538B-6891-BA63F7C210C8}"/>
              </a:ext>
            </a:extLst>
          </p:cNvPr>
          <p:cNvCxnSpPr/>
          <p:nvPr/>
        </p:nvCxnSpPr>
        <p:spPr>
          <a:xfrm rot="10800000">
            <a:off x="2714625" y="3357563"/>
            <a:ext cx="785813" cy="4286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83CF8F27-D88F-0900-D96E-2A0821697555}"/>
              </a:ext>
            </a:extLst>
          </p:cNvPr>
          <p:cNvCxnSpPr/>
          <p:nvPr/>
        </p:nvCxnSpPr>
        <p:spPr>
          <a:xfrm rot="10800000">
            <a:off x="5286375" y="4000500"/>
            <a:ext cx="785813" cy="4286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8BBB7-8FDC-FB41-3FAA-D519FF28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Lista simplesmente encadeada circular</a:t>
            </a:r>
          </a:p>
        </p:txBody>
      </p:sp>
      <p:grpSp>
        <p:nvGrpSpPr>
          <p:cNvPr id="217091" name="Grupo 5">
            <a:extLst>
              <a:ext uri="{FF2B5EF4-FFF2-40B4-BE49-F238E27FC236}">
                <a16:creationId xmlns:a16="http://schemas.microsoft.com/office/drawing/2014/main" id="{F1B5B253-9112-0250-D4EC-60B6D842F014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3000375"/>
            <a:ext cx="1785937" cy="642938"/>
            <a:chOff x="1142976" y="3000372"/>
            <a:chExt cx="1785950" cy="642942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8205FCD5-1A8C-34C5-9EA8-DD0066978A50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383EEDEA-EC5E-6E9A-EDC6-B8DB567FC32D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A7182DA7-1F77-4D03-0FE0-A0C102BF3F40}"/>
              </a:ext>
            </a:extLst>
          </p:cNvPr>
          <p:cNvCxnSpPr/>
          <p:nvPr/>
        </p:nvCxnSpPr>
        <p:spPr>
          <a:xfrm>
            <a:off x="2428875" y="3071813"/>
            <a:ext cx="1000125" cy="142875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093" name="Grupo 8">
            <a:extLst>
              <a:ext uri="{FF2B5EF4-FFF2-40B4-BE49-F238E27FC236}">
                <a16:creationId xmlns:a16="http://schemas.microsoft.com/office/drawing/2014/main" id="{B230A614-3455-971E-730B-EADB0E6507C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3000375"/>
            <a:ext cx="1785938" cy="642938"/>
            <a:chOff x="1142976" y="3000372"/>
            <a:chExt cx="1785950" cy="642942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BAD9D33-3E51-536A-C6CD-90352E67DAA1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24DF7877-59AE-9C6E-9D43-D9838556A5CC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35942295-CB2C-2F48-7984-BCD87FFF8600}"/>
              </a:ext>
            </a:extLst>
          </p:cNvPr>
          <p:cNvCxnSpPr>
            <a:stCxn id="11" idx="3"/>
          </p:cNvCxnSpPr>
          <p:nvPr/>
        </p:nvCxnSpPr>
        <p:spPr>
          <a:xfrm>
            <a:off x="5214938" y="3321050"/>
            <a:ext cx="1000125" cy="250825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095" name="Grupo 12">
            <a:extLst>
              <a:ext uri="{FF2B5EF4-FFF2-40B4-BE49-F238E27FC236}">
                <a16:creationId xmlns:a16="http://schemas.microsoft.com/office/drawing/2014/main" id="{B6DCB931-BBA7-44BE-7079-5481BB8645C6}"/>
              </a:ext>
            </a:extLst>
          </p:cNvPr>
          <p:cNvGrpSpPr>
            <a:grpSpLocks/>
          </p:cNvGrpSpPr>
          <p:nvPr/>
        </p:nvGrpSpPr>
        <p:grpSpPr bwMode="auto">
          <a:xfrm>
            <a:off x="6215063" y="3571875"/>
            <a:ext cx="1785937" cy="642938"/>
            <a:chOff x="1142976" y="3000372"/>
            <a:chExt cx="1785950" cy="642942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FA5AF677-D20E-DA3F-B5BD-FA3318559B28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6B0EAF24-E618-D10B-9D13-027BD359CA34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4DCAC690-CA7F-2B36-1090-470E98649C93}"/>
              </a:ext>
            </a:extLst>
          </p:cNvPr>
          <p:cNvCxnSpPr/>
          <p:nvPr/>
        </p:nvCxnSpPr>
        <p:spPr>
          <a:xfrm rot="10800000">
            <a:off x="1857375" y="3714750"/>
            <a:ext cx="4357688" cy="428625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F7073C04-B373-037C-D2F0-3D0398EBA3E0}"/>
              </a:ext>
            </a:extLst>
          </p:cNvPr>
          <p:cNvCxnSpPr/>
          <p:nvPr/>
        </p:nvCxnSpPr>
        <p:spPr>
          <a:xfrm rot="16200000" flipH="1">
            <a:off x="535781" y="2821782"/>
            <a:ext cx="428625" cy="214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098" name="CaixaDeTexto 21">
            <a:extLst>
              <a:ext uri="{FF2B5EF4-FFF2-40B4-BE49-F238E27FC236}">
                <a16:creationId xmlns:a16="http://schemas.microsoft.com/office/drawing/2014/main" id="{46492751-79C5-1B00-05B7-18AA17D7F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86000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ítulo 1">
            <a:extLst>
              <a:ext uri="{FF2B5EF4-FFF2-40B4-BE49-F238E27FC236}">
                <a16:creationId xmlns:a16="http://schemas.microsoft.com/office/drawing/2014/main" id="{44B80681-7380-D478-8D6B-ABADFFCCA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BR"/>
              <a:t>Qual a vantagem das listas?</a:t>
            </a:r>
          </a:p>
        </p:txBody>
      </p:sp>
      <p:sp>
        <p:nvSpPr>
          <p:cNvPr id="219139" name="Marcador de Posição de Conteúdo 2">
            <a:extLst>
              <a:ext uri="{FF2B5EF4-FFF2-40B4-BE49-F238E27FC236}">
                <a16:creationId xmlns:a16="http://schemas.microsoft.com/office/drawing/2014/main" id="{7B9C7F0C-F59D-CEFC-182A-CF2984F74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PT" altLang="pt-BR"/>
              <a:t>Listas encadeadas alocam espaço não contíguo da memória</a:t>
            </a:r>
          </a:p>
          <a:p>
            <a:pPr eaLnBrk="1" hangingPunct="1"/>
            <a:r>
              <a:rPr lang="pt-PT" altLang="pt-BR"/>
              <a:t>Embora cada posição ocupe mais espaço por conta dos ponteiros, pode ser a única forma de guardar grande massas de dados se a memória estiver fragmentada!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ítulo 1">
            <a:extLst>
              <a:ext uri="{FF2B5EF4-FFF2-40B4-BE49-F238E27FC236}">
                <a16:creationId xmlns:a16="http://schemas.microsoft.com/office/drawing/2014/main" id="{AD2E0C04-61B7-3863-5789-D0D08E098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Criação de uma lista</a:t>
            </a:r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1FCBCB42-5C85-56BB-AF2F-A8336CCE0BF2}"/>
              </a:ext>
            </a:extLst>
          </p:cNvPr>
          <p:cNvSpPr/>
          <p:nvPr/>
        </p:nvSpPr>
        <p:spPr>
          <a:xfrm>
            <a:off x="3071813" y="5643563"/>
            <a:ext cx="214312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CDAEE7E7-8DDA-0FD1-EEE7-2DBBE0AA8CE4}"/>
              </a:ext>
            </a:extLst>
          </p:cNvPr>
          <p:cNvCxnSpPr/>
          <p:nvPr/>
        </p:nvCxnSpPr>
        <p:spPr>
          <a:xfrm rot="16200000" flipH="1">
            <a:off x="2821781" y="5464970"/>
            <a:ext cx="428625" cy="214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189" name="CaixaDeTexto 21">
            <a:extLst>
              <a:ext uri="{FF2B5EF4-FFF2-40B4-BE49-F238E27FC236}">
                <a16:creationId xmlns:a16="http://schemas.microsoft.com/office/drawing/2014/main" id="{23CD8326-A6B2-0544-2D2E-9D40CC7CA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4929188"/>
            <a:ext cx="56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sp>
        <p:nvSpPr>
          <p:cNvPr id="221190" name="CaixaDeTexto 19">
            <a:extLst>
              <a:ext uri="{FF2B5EF4-FFF2-40B4-BE49-F238E27FC236}">
                <a16:creationId xmlns:a16="http://schemas.microsoft.com/office/drawing/2014/main" id="{8C90866C-655B-D6AB-3F16-434355896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357813"/>
            <a:ext cx="1338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Lista* lista;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 = NULL;</a:t>
            </a:r>
          </a:p>
        </p:txBody>
      </p:sp>
      <p:sp>
        <p:nvSpPr>
          <p:cNvPr id="221191" name="CaixaDeTexto 6">
            <a:extLst>
              <a:ext uri="{FF2B5EF4-FFF2-40B4-BE49-F238E27FC236}">
                <a16:creationId xmlns:a16="http://schemas.microsoft.com/office/drawing/2014/main" id="{F778922A-8007-00F1-5AEB-9CB179879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1214438"/>
            <a:ext cx="26177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struct list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int valor;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struct list* prox;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typedef  struct list Lista;</a:t>
            </a:r>
          </a:p>
        </p:txBody>
      </p:sp>
      <p:grpSp>
        <p:nvGrpSpPr>
          <p:cNvPr id="221192" name="Grupo 7">
            <a:extLst>
              <a:ext uri="{FF2B5EF4-FFF2-40B4-BE49-F238E27FC236}">
                <a16:creationId xmlns:a16="http://schemas.microsoft.com/office/drawing/2014/main" id="{15F86184-EB8A-E9BE-C0A2-3BA8F49DF94B}"/>
              </a:ext>
            </a:extLst>
          </p:cNvPr>
          <p:cNvGrpSpPr>
            <a:grpSpLocks/>
          </p:cNvGrpSpPr>
          <p:nvPr/>
        </p:nvGrpSpPr>
        <p:grpSpPr bwMode="auto">
          <a:xfrm>
            <a:off x="1214438" y="1571625"/>
            <a:ext cx="2286000" cy="642938"/>
            <a:chOff x="1142976" y="3000372"/>
            <a:chExt cx="1785950" cy="642942"/>
          </a:xfrm>
        </p:grpSpPr>
        <p:sp>
          <p:nvSpPr>
            <p:cNvPr id="9" name="Retângulo 7">
              <a:extLst>
                <a:ext uri="{FF2B5EF4-FFF2-40B4-BE49-F238E27FC236}">
                  <a16:creationId xmlns:a16="http://schemas.microsoft.com/office/drawing/2014/main" id="{18756426-0ACC-3F7D-B311-8C31DBAD5639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valor</a:t>
              </a:r>
            </a:p>
          </p:txBody>
        </p:sp>
        <p:sp>
          <p:nvSpPr>
            <p:cNvPr id="10" name="Retângulo 8">
              <a:extLst>
                <a:ext uri="{FF2B5EF4-FFF2-40B4-BE49-F238E27FC236}">
                  <a16:creationId xmlns:a16="http://schemas.microsoft.com/office/drawing/2014/main" id="{6529B206-764A-C20F-BA55-AF8DC44D2709}"/>
                </a:ext>
              </a:extLst>
            </p:cNvPr>
            <p:cNvSpPr/>
            <p:nvPr/>
          </p:nvSpPr>
          <p:spPr>
            <a:xfrm>
              <a:off x="2357174" y="3000372"/>
              <a:ext cx="571752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prox</a:t>
              </a:r>
            </a:p>
          </p:txBody>
        </p:sp>
      </p:grpSp>
      <p:sp>
        <p:nvSpPr>
          <p:cNvPr id="221193" name="CaixaDeTexto 10">
            <a:extLst>
              <a:ext uri="{FF2B5EF4-FFF2-40B4-BE49-F238E27FC236}">
                <a16:creationId xmlns:a16="http://schemas.microsoft.com/office/drawing/2014/main" id="{59687B6E-916E-1024-DBF6-377B65D7D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3286125"/>
            <a:ext cx="5329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BR" sz="1800"/>
              <a:t>valor é um atributo, podemos ter vários!!!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BR" sz="1800"/>
              <a:t>prox é um ponteiro para outra posição do mesmo tipo!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B8167AC-D118-CEB0-CBAB-7CD7D2937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/>
              <a:t>Medidas de Análise </a:t>
            </a:r>
          </a:p>
          <a:p>
            <a:pPr lvl="1">
              <a:lnSpc>
                <a:spcPct val="90000"/>
              </a:lnSpc>
            </a:pPr>
            <a:r>
              <a:rPr lang="pt-BR" altLang="pt-BR"/>
              <a:t>Devem ser independentes da tecnologia (hardware/software)</a:t>
            </a:r>
          </a:p>
          <a:p>
            <a:pPr lvl="1">
              <a:lnSpc>
                <a:spcPct val="90000"/>
              </a:lnSpc>
            </a:pPr>
            <a:r>
              <a:rPr lang="pt-BR" altLang="pt-BR"/>
              <a:t>Modelos Matemáticos simplificados baseados nos fatores relevantes:</a:t>
            </a:r>
          </a:p>
          <a:p>
            <a:pPr lvl="2">
              <a:lnSpc>
                <a:spcPct val="90000"/>
              </a:lnSpc>
            </a:pPr>
            <a:r>
              <a:rPr lang="pt-BR" altLang="pt-BR"/>
              <a:t> Tempo de Execução 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pt-BR" sz="1800"/>
              <a:t>	Uma função que relaciona o tempo de execução com o tamanho de entrada: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pt-BR" sz="2200"/>
              <a:t>			t = F(n)</a:t>
            </a:r>
            <a:endParaRPr lang="pt-BR" altLang="pt-BR"/>
          </a:p>
          <a:p>
            <a:pPr lvl="3">
              <a:lnSpc>
                <a:spcPct val="90000"/>
              </a:lnSpc>
            </a:pPr>
            <a:r>
              <a:rPr lang="pt-BR" altLang="pt-BR" b="1"/>
              <a:t>Conjunto de operações</a:t>
            </a:r>
            <a:r>
              <a:rPr lang="pt-BR" altLang="pt-BR"/>
              <a:t> a serem executadas.</a:t>
            </a:r>
            <a:endParaRPr lang="en-US" altLang="pt-BR"/>
          </a:p>
          <a:p>
            <a:pPr lvl="3">
              <a:lnSpc>
                <a:spcPct val="90000"/>
              </a:lnSpc>
            </a:pPr>
            <a:r>
              <a:rPr lang="pt-BR" altLang="pt-BR" b="1"/>
              <a:t>Custo</a:t>
            </a:r>
            <a:r>
              <a:rPr lang="pt-BR" altLang="pt-BR"/>
              <a:t> associado à execução de cada operação.</a:t>
            </a:r>
            <a:endParaRPr lang="en-US" altLang="pt-BR"/>
          </a:p>
          <a:p>
            <a:pPr lvl="2">
              <a:lnSpc>
                <a:spcPct val="90000"/>
              </a:lnSpc>
            </a:pPr>
            <a:r>
              <a:rPr lang="pt-BR" altLang="pt-BR"/>
              <a:t>Ocupação de Espaço em Memória</a:t>
            </a:r>
          </a:p>
          <a:p>
            <a:pPr>
              <a:lnSpc>
                <a:spcPct val="90000"/>
              </a:lnSpc>
            </a:pPr>
            <a:endParaRPr lang="pt-PT" altLang="pt-BR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73E3B0F-E108-BC56-E5AB-7874C826A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BR"/>
              <a:t>Analise de Algoritmos</a:t>
            </a:r>
            <a:endParaRPr lang="en-US" altLang="pt-BR"/>
          </a:p>
        </p:txBody>
      </p:sp>
    </p:spTree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ítulo 1">
            <a:extLst>
              <a:ext uri="{FF2B5EF4-FFF2-40B4-BE49-F238E27FC236}">
                <a16:creationId xmlns:a16="http://schemas.microsoft.com/office/drawing/2014/main" id="{B7F27C8D-86F2-B413-B9E1-0240C2CD6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Adicionando um elemento a lista</a:t>
            </a:r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4702B181-4C70-B4E2-8692-311EB048ABDE}"/>
              </a:ext>
            </a:extLst>
          </p:cNvPr>
          <p:cNvSpPr/>
          <p:nvPr/>
        </p:nvSpPr>
        <p:spPr>
          <a:xfrm>
            <a:off x="785813" y="3000375"/>
            <a:ext cx="214312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F1DB5461-733D-B428-D8A7-8FCA66479B65}"/>
              </a:ext>
            </a:extLst>
          </p:cNvPr>
          <p:cNvCxnSpPr/>
          <p:nvPr/>
        </p:nvCxnSpPr>
        <p:spPr>
          <a:xfrm rot="16200000" flipH="1">
            <a:off x="535781" y="2821782"/>
            <a:ext cx="428625" cy="214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237" name="CaixaDeTexto 21">
            <a:extLst>
              <a:ext uri="{FF2B5EF4-FFF2-40B4-BE49-F238E27FC236}">
                <a16:creationId xmlns:a16="http://schemas.microsoft.com/office/drawing/2014/main" id="{31AC03D7-73B6-D379-DB7A-6C4CFE5FB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86000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sp>
        <p:nvSpPr>
          <p:cNvPr id="223238" name="CaixaDeTexto 19">
            <a:extLst>
              <a:ext uri="{FF2B5EF4-FFF2-40B4-BE49-F238E27FC236}">
                <a16:creationId xmlns:a16="http://schemas.microsoft.com/office/drawing/2014/main" id="{E90D089E-E9B3-36A1-6D49-86E51A9CA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3714750"/>
            <a:ext cx="355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Lista* novo;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 = (Lista*) malloc(sizeof(Lista));</a:t>
            </a:r>
          </a:p>
        </p:txBody>
      </p:sp>
      <p:grpSp>
        <p:nvGrpSpPr>
          <p:cNvPr id="223239" name="Grupo 6">
            <a:extLst>
              <a:ext uri="{FF2B5EF4-FFF2-40B4-BE49-F238E27FC236}">
                <a16:creationId xmlns:a16="http://schemas.microsoft.com/office/drawing/2014/main" id="{0F1527B1-3C86-00AA-1D1D-44B2DA851240}"/>
              </a:ext>
            </a:extLst>
          </p:cNvPr>
          <p:cNvGrpSpPr>
            <a:grpSpLocks/>
          </p:cNvGrpSpPr>
          <p:nvPr/>
        </p:nvGrpSpPr>
        <p:grpSpPr bwMode="auto">
          <a:xfrm>
            <a:off x="1928813" y="3643313"/>
            <a:ext cx="1785937" cy="642937"/>
            <a:chOff x="1142976" y="3000372"/>
            <a:chExt cx="1785950" cy="642942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68D033EA-3A31-A4E4-84DA-1B47F6FD031D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12775AEE-A1A1-408A-1113-DF09F32382E9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ítulo 1">
            <a:extLst>
              <a:ext uri="{FF2B5EF4-FFF2-40B4-BE49-F238E27FC236}">
                <a16:creationId xmlns:a16="http://schemas.microsoft.com/office/drawing/2014/main" id="{52B903E3-D70A-1E11-BDEF-26951CF4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Adicionando um elemento a lista</a:t>
            </a:r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62ADA08E-8C74-36FF-4F9C-E02D2F65CE8D}"/>
              </a:ext>
            </a:extLst>
          </p:cNvPr>
          <p:cNvSpPr/>
          <p:nvPr/>
        </p:nvSpPr>
        <p:spPr>
          <a:xfrm>
            <a:off x="785813" y="3000375"/>
            <a:ext cx="214312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CA28FBC9-D6E5-73C9-06BC-CE8062E9DE43}"/>
              </a:ext>
            </a:extLst>
          </p:cNvPr>
          <p:cNvCxnSpPr/>
          <p:nvPr/>
        </p:nvCxnSpPr>
        <p:spPr>
          <a:xfrm rot="16200000" flipH="1">
            <a:off x="535781" y="2821782"/>
            <a:ext cx="428625" cy="214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285" name="CaixaDeTexto 21">
            <a:extLst>
              <a:ext uri="{FF2B5EF4-FFF2-40B4-BE49-F238E27FC236}">
                <a16:creationId xmlns:a16="http://schemas.microsoft.com/office/drawing/2014/main" id="{B413701D-00B4-1849-A0A4-9C33E7329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86000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sp>
        <p:nvSpPr>
          <p:cNvPr id="225286" name="CaixaDeTexto 19">
            <a:extLst>
              <a:ext uri="{FF2B5EF4-FFF2-40B4-BE49-F238E27FC236}">
                <a16:creationId xmlns:a16="http://schemas.microsoft.com/office/drawing/2014/main" id="{1D8A7C0B-80BC-A42D-0663-1B9F9E6D0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371475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novo-&gt;valor = x;</a:t>
            </a:r>
          </a:p>
        </p:txBody>
      </p:sp>
      <p:grpSp>
        <p:nvGrpSpPr>
          <p:cNvPr id="225287" name="Grupo 6">
            <a:extLst>
              <a:ext uri="{FF2B5EF4-FFF2-40B4-BE49-F238E27FC236}">
                <a16:creationId xmlns:a16="http://schemas.microsoft.com/office/drawing/2014/main" id="{495017D8-AFFF-0862-C1FC-94F5BDCE8E83}"/>
              </a:ext>
            </a:extLst>
          </p:cNvPr>
          <p:cNvGrpSpPr>
            <a:grpSpLocks/>
          </p:cNvGrpSpPr>
          <p:nvPr/>
        </p:nvGrpSpPr>
        <p:grpSpPr bwMode="auto">
          <a:xfrm>
            <a:off x="1928813" y="3643313"/>
            <a:ext cx="1785937" cy="642937"/>
            <a:chOff x="1142976" y="3000372"/>
            <a:chExt cx="1785950" cy="642942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B68CA32B-63EF-7300-F9B1-8943EB94266F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99F280A6-24C9-BD65-0768-FC8C2EBB96D0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ítulo 1">
            <a:extLst>
              <a:ext uri="{FF2B5EF4-FFF2-40B4-BE49-F238E27FC236}">
                <a16:creationId xmlns:a16="http://schemas.microsoft.com/office/drawing/2014/main" id="{AA6604FA-8F78-7461-C34D-74ACCDC5F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Adicionando um elemento a lista</a:t>
            </a:r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C18D1DEF-A0C0-EDD5-0F7B-9FB62D435CEF}"/>
              </a:ext>
            </a:extLst>
          </p:cNvPr>
          <p:cNvSpPr/>
          <p:nvPr/>
        </p:nvSpPr>
        <p:spPr>
          <a:xfrm>
            <a:off x="785813" y="3000375"/>
            <a:ext cx="214312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07533658-0521-654D-9B36-CE46AFAE2042}"/>
              </a:ext>
            </a:extLst>
          </p:cNvPr>
          <p:cNvCxnSpPr/>
          <p:nvPr/>
        </p:nvCxnSpPr>
        <p:spPr>
          <a:xfrm rot="16200000" flipH="1">
            <a:off x="535781" y="2821782"/>
            <a:ext cx="428625" cy="214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333" name="CaixaDeTexto 21">
            <a:extLst>
              <a:ext uri="{FF2B5EF4-FFF2-40B4-BE49-F238E27FC236}">
                <a16:creationId xmlns:a16="http://schemas.microsoft.com/office/drawing/2014/main" id="{9A03327E-8E44-A5A3-DDC1-2F8568E31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86000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sp>
        <p:nvSpPr>
          <p:cNvPr id="227334" name="CaixaDeTexto 19">
            <a:extLst>
              <a:ext uri="{FF2B5EF4-FFF2-40B4-BE49-F238E27FC236}">
                <a16:creationId xmlns:a16="http://schemas.microsoft.com/office/drawing/2014/main" id="{CAC7876F-ABEB-83E3-3754-3ACB3548D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3714750"/>
            <a:ext cx="1808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novo-&gt;prox=lista;</a:t>
            </a:r>
          </a:p>
        </p:txBody>
      </p:sp>
      <p:grpSp>
        <p:nvGrpSpPr>
          <p:cNvPr id="227335" name="Grupo 6">
            <a:extLst>
              <a:ext uri="{FF2B5EF4-FFF2-40B4-BE49-F238E27FC236}">
                <a16:creationId xmlns:a16="http://schemas.microsoft.com/office/drawing/2014/main" id="{431EA089-4251-8C2F-C13F-CB5A6D4BC51B}"/>
              </a:ext>
            </a:extLst>
          </p:cNvPr>
          <p:cNvGrpSpPr>
            <a:grpSpLocks/>
          </p:cNvGrpSpPr>
          <p:nvPr/>
        </p:nvGrpSpPr>
        <p:grpSpPr bwMode="auto">
          <a:xfrm>
            <a:off x="1928813" y="3643313"/>
            <a:ext cx="1785937" cy="642937"/>
            <a:chOff x="1142976" y="3000372"/>
            <a:chExt cx="1785950" cy="642942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68D0C780-0D35-25C6-508D-13E7B50DE103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CC6CD37B-83AE-A23D-7AE2-DE0BEC846286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A2BE3268-5888-132C-D1D2-9FAB77E59DAE}"/>
              </a:ext>
            </a:extLst>
          </p:cNvPr>
          <p:cNvCxnSpPr>
            <a:stCxn id="9" idx="0"/>
            <a:endCxn id="18" idx="0"/>
          </p:cNvCxnSpPr>
          <p:nvPr/>
        </p:nvCxnSpPr>
        <p:spPr>
          <a:xfrm rot="16200000" flipV="1">
            <a:off x="1874838" y="2017712"/>
            <a:ext cx="642938" cy="26082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ítulo 1">
            <a:extLst>
              <a:ext uri="{FF2B5EF4-FFF2-40B4-BE49-F238E27FC236}">
                <a16:creationId xmlns:a16="http://schemas.microsoft.com/office/drawing/2014/main" id="{DA9F967D-EBCC-A502-EB5F-FFCAF05D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Adicionando um elemento a lista</a:t>
            </a:r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785C9050-B6F8-AA68-9BAA-D94C430082E6}"/>
              </a:ext>
            </a:extLst>
          </p:cNvPr>
          <p:cNvSpPr/>
          <p:nvPr/>
        </p:nvSpPr>
        <p:spPr>
          <a:xfrm>
            <a:off x="4357688" y="3071813"/>
            <a:ext cx="214312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4B709144-2652-47BD-6E85-D95E202278C0}"/>
              </a:ext>
            </a:extLst>
          </p:cNvPr>
          <p:cNvCxnSpPr>
            <a:endCxn id="8" idx="1"/>
          </p:cNvCxnSpPr>
          <p:nvPr/>
        </p:nvCxnSpPr>
        <p:spPr>
          <a:xfrm>
            <a:off x="571500" y="3714750"/>
            <a:ext cx="1357313" cy="250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381" name="CaixaDeTexto 21">
            <a:extLst>
              <a:ext uri="{FF2B5EF4-FFF2-40B4-BE49-F238E27FC236}">
                <a16:creationId xmlns:a16="http://schemas.microsoft.com/office/drawing/2014/main" id="{3C42CA76-F554-A7E2-897C-180424368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357563"/>
            <a:ext cx="56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sp>
        <p:nvSpPr>
          <p:cNvPr id="229382" name="CaixaDeTexto 19">
            <a:extLst>
              <a:ext uri="{FF2B5EF4-FFF2-40B4-BE49-F238E27FC236}">
                <a16:creationId xmlns:a16="http://schemas.microsoft.com/office/drawing/2014/main" id="{7A6030A2-0C3F-3051-2372-811B3CAA5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3714750"/>
            <a:ext cx="1206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lista=novo;</a:t>
            </a:r>
          </a:p>
        </p:txBody>
      </p:sp>
      <p:grpSp>
        <p:nvGrpSpPr>
          <p:cNvPr id="229383" name="Grupo 6">
            <a:extLst>
              <a:ext uri="{FF2B5EF4-FFF2-40B4-BE49-F238E27FC236}">
                <a16:creationId xmlns:a16="http://schemas.microsoft.com/office/drawing/2014/main" id="{F821FE67-06DF-9E59-C1C8-6312A0E210C8}"/>
              </a:ext>
            </a:extLst>
          </p:cNvPr>
          <p:cNvGrpSpPr>
            <a:grpSpLocks/>
          </p:cNvGrpSpPr>
          <p:nvPr/>
        </p:nvGrpSpPr>
        <p:grpSpPr bwMode="auto">
          <a:xfrm>
            <a:off x="1928813" y="3643313"/>
            <a:ext cx="1785937" cy="642937"/>
            <a:chOff x="1142976" y="3000372"/>
            <a:chExt cx="1785950" cy="642942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5464FA16-13A7-66EF-10BA-FBF4810A68C2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44A6BC44-DDEE-B1F0-B65E-64A81B000FAE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4D22547A-1129-F89F-1245-BA3D6FC433ED}"/>
              </a:ext>
            </a:extLst>
          </p:cNvPr>
          <p:cNvCxnSpPr>
            <a:stCxn id="9" idx="0"/>
          </p:cNvCxnSpPr>
          <p:nvPr/>
        </p:nvCxnSpPr>
        <p:spPr>
          <a:xfrm rot="5400000" flipH="1" flipV="1">
            <a:off x="3750469" y="2964657"/>
            <a:ext cx="428625" cy="9286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ítulo 1">
            <a:extLst>
              <a:ext uri="{FF2B5EF4-FFF2-40B4-BE49-F238E27FC236}">
                <a16:creationId xmlns:a16="http://schemas.microsoft.com/office/drawing/2014/main" id="{707EDF0C-A0F0-BE35-801B-E66FAE9E3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600"/>
              <a:t>Adicionando um segundo elemento a lista</a:t>
            </a:r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BF6374E7-88B1-121C-A3FA-AC766274F968}"/>
              </a:ext>
            </a:extLst>
          </p:cNvPr>
          <p:cNvSpPr/>
          <p:nvPr/>
        </p:nvSpPr>
        <p:spPr>
          <a:xfrm>
            <a:off x="4357688" y="3071813"/>
            <a:ext cx="214312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04787A68-27B0-7F64-B2B0-B8E99E630FB1}"/>
              </a:ext>
            </a:extLst>
          </p:cNvPr>
          <p:cNvCxnSpPr>
            <a:endCxn id="8" idx="1"/>
          </p:cNvCxnSpPr>
          <p:nvPr/>
        </p:nvCxnSpPr>
        <p:spPr>
          <a:xfrm>
            <a:off x="571500" y="3714750"/>
            <a:ext cx="1357313" cy="250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429" name="CaixaDeTexto 21">
            <a:extLst>
              <a:ext uri="{FF2B5EF4-FFF2-40B4-BE49-F238E27FC236}">
                <a16:creationId xmlns:a16="http://schemas.microsoft.com/office/drawing/2014/main" id="{B2591855-E74C-095D-9580-698A0E126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357563"/>
            <a:ext cx="56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grpSp>
        <p:nvGrpSpPr>
          <p:cNvPr id="231430" name="Grupo 6">
            <a:extLst>
              <a:ext uri="{FF2B5EF4-FFF2-40B4-BE49-F238E27FC236}">
                <a16:creationId xmlns:a16="http://schemas.microsoft.com/office/drawing/2014/main" id="{BEC287A2-0D3B-A978-481A-B85E9CBDFF55}"/>
              </a:ext>
            </a:extLst>
          </p:cNvPr>
          <p:cNvGrpSpPr>
            <a:grpSpLocks/>
          </p:cNvGrpSpPr>
          <p:nvPr/>
        </p:nvGrpSpPr>
        <p:grpSpPr bwMode="auto">
          <a:xfrm>
            <a:off x="1928813" y="3643313"/>
            <a:ext cx="1785937" cy="642937"/>
            <a:chOff x="1142976" y="3000372"/>
            <a:chExt cx="1785950" cy="642942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1D3FA9B7-4E7A-38B6-4716-F9580EE2D502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78AFD59-A5F6-4265-DDB4-8608E8E8E239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22981FD7-E51A-4225-CEA6-E1B223CDFC72}"/>
              </a:ext>
            </a:extLst>
          </p:cNvPr>
          <p:cNvCxnSpPr>
            <a:stCxn id="9" idx="0"/>
          </p:cNvCxnSpPr>
          <p:nvPr/>
        </p:nvCxnSpPr>
        <p:spPr>
          <a:xfrm rot="5400000" flipH="1" flipV="1">
            <a:off x="3750469" y="2964657"/>
            <a:ext cx="428625" cy="9286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432" name="CaixaDeTexto 11">
            <a:extLst>
              <a:ext uri="{FF2B5EF4-FFF2-40B4-BE49-F238E27FC236}">
                <a16:creationId xmlns:a16="http://schemas.microsoft.com/office/drawing/2014/main" id="{B0E7BDD0-112A-54CE-5FEA-4EFFFA595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5143500"/>
            <a:ext cx="355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Lista* novo;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 = (Lista*) malloc(sizeof(Lista));</a:t>
            </a:r>
          </a:p>
        </p:txBody>
      </p:sp>
      <p:grpSp>
        <p:nvGrpSpPr>
          <p:cNvPr id="3" name="Grupo 12">
            <a:extLst>
              <a:ext uri="{FF2B5EF4-FFF2-40B4-BE49-F238E27FC236}">
                <a16:creationId xmlns:a16="http://schemas.microsoft.com/office/drawing/2014/main" id="{024A3DFA-B659-B722-B5A6-989F42C56A13}"/>
              </a:ext>
            </a:extLst>
          </p:cNvPr>
          <p:cNvGrpSpPr/>
          <p:nvPr/>
        </p:nvGrpSpPr>
        <p:grpSpPr>
          <a:xfrm>
            <a:off x="2143108" y="5072074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15554EDC-0372-8BD6-1C06-E6F652801182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0EA8B3C2-D6D6-670E-9512-5328F6C73010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ítulo 1">
            <a:extLst>
              <a:ext uri="{FF2B5EF4-FFF2-40B4-BE49-F238E27FC236}">
                <a16:creationId xmlns:a16="http://schemas.microsoft.com/office/drawing/2014/main" id="{632716A1-6B63-97C2-8435-54428BF93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600"/>
              <a:t>Adicionando um segundo elemento a lista</a:t>
            </a:r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45CD3FC7-0315-74CE-2A35-D8B8D52BA56C}"/>
              </a:ext>
            </a:extLst>
          </p:cNvPr>
          <p:cNvSpPr/>
          <p:nvPr/>
        </p:nvSpPr>
        <p:spPr>
          <a:xfrm>
            <a:off x="4357688" y="3071813"/>
            <a:ext cx="214312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F5998598-3C15-5AEE-D177-450D944A34D7}"/>
              </a:ext>
            </a:extLst>
          </p:cNvPr>
          <p:cNvCxnSpPr>
            <a:endCxn id="8" idx="1"/>
          </p:cNvCxnSpPr>
          <p:nvPr/>
        </p:nvCxnSpPr>
        <p:spPr>
          <a:xfrm>
            <a:off x="571500" y="3714750"/>
            <a:ext cx="1357313" cy="250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477" name="CaixaDeTexto 21">
            <a:extLst>
              <a:ext uri="{FF2B5EF4-FFF2-40B4-BE49-F238E27FC236}">
                <a16:creationId xmlns:a16="http://schemas.microsoft.com/office/drawing/2014/main" id="{6FBEC3AC-1C6F-C773-8BD4-2985E21A5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357563"/>
            <a:ext cx="56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grpSp>
        <p:nvGrpSpPr>
          <p:cNvPr id="233478" name="Grupo 6">
            <a:extLst>
              <a:ext uri="{FF2B5EF4-FFF2-40B4-BE49-F238E27FC236}">
                <a16:creationId xmlns:a16="http://schemas.microsoft.com/office/drawing/2014/main" id="{A738B8FF-C7EF-619A-8629-65E2908680A4}"/>
              </a:ext>
            </a:extLst>
          </p:cNvPr>
          <p:cNvGrpSpPr>
            <a:grpSpLocks/>
          </p:cNvGrpSpPr>
          <p:nvPr/>
        </p:nvGrpSpPr>
        <p:grpSpPr bwMode="auto">
          <a:xfrm>
            <a:off x="1928813" y="3643313"/>
            <a:ext cx="1785937" cy="642937"/>
            <a:chOff x="1142976" y="3000372"/>
            <a:chExt cx="1785950" cy="642942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C1EB660-3287-6D59-94A6-A5C8BEC7CB0A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9F76C3F-83BC-2CB1-CF8C-78553333D597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664B6CAE-095E-8300-B0D2-C4FE90EF63A7}"/>
              </a:ext>
            </a:extLst>
          </p:cNvPr>
          <p:cNvCxnSpPr>
            <a:stCxn id="9" idx="0"/>
          </p:cNvCxnSpPr>
          <p:nvPr/>
        </p:nvCxnSpPr>
        <p:spPr>
          <a:xfrm rot="5400000" flipH="1" flipV="1">
            <a:off x="3750469" y="2964657"/>
            <a:ext cx="428625" cy="9286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480" name="CaixaDeTexto 11">
            <a:extLst>
              <a:ext uri="{FF2B5EF4-FFF2-40B4-BE49-F238E27FC236}">
                <a16:creationId xmlns:a16="http://schemas.microsoft.com/office/drawing/2014/main" id="{2C6F5BAD-013E-5C29-6F08-7C3FB41DA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5143500"/>
            <a:ext cx="1719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novo-&gt;valor = y;</a:t>
            </a:r>
          </a:p>
        </p:txBody>
      </p:sp>
      <p:grpSp>
        <p:nvGrpSpPr>
          <p:cNvPr id="3" name="Grupo 12">
            <a:extLst>
              <a:ext uri="{FF2B5EF4-FFF2-40B4-BE49-F238E27FC236}">
                <a16:creationId xmlns:a16="http://schemas.microsoft.com/office/drawing/2014/main" id="{633FBDC3-ABF8-B070-6D4D-77CA3C065D54}"/>
              </a:ext>
            </a:extLst>
          </p:cNvPr>
          <p:cNvGrpSpPr/>
          <p:nvPr/>
        </p:nvGrpSpPr>
        <p:grpSpPr>
          <a:xfrm>
            <a:off x="2143108" y="5072074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4C9D7798-6825-C1CC-6CB3-232E185CFE90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y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2E9A63EB-2065-5743-767F-ED3DE36B62EC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ítulo 1">
            <a:extLst>
              <a:ext uri="{FF2B5EF4-FFF2-40B4-BE49-F238E27FC236}">
                <a16:creationId xmlns:a16="http://schemas.microsoft.com/office/drawing/2014/main" id="{A78E4B26-AE68-461A-A816-F5D2E7A61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600"/>
              <a:t>Adicionando um segundo elemento a lista</a:t>
            </a:r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AA485EB9-EA00-A396-6C24-57B47546E860}"/>
              </a:ext>
            </a:extLst>
          </p:cNvPr>
          <p:cNvSpPr/>
          <p:nvPr/>
        </p:nvSpPr>
        <p:spPr>
          <a:xfrm>
            <a:off x="4357688" y="3071813"/>
            <a:ext cx="214312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35524" name="CaixaDeTexto 21">
            <a:extLst>
              <a:ext uri="{FF2B5EF4-FFF2-40B4-BE49-F238E27FC236}">
                <a16:creationId xmlns:a16="http://schemas.microsoft.com/office/drawing/2014/main" id="{B72E1302-DB0C-A443-29AE-16B5AB5A1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357563"/>
            <a:ext cx="56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grpSp>
        <p:nvGrpSpPr>
          <p:cNvPr id="235525" name="Grupo 6">
            <a:extLst>
              <a:ext uri="{FF2B5EF4-FFF2-40B4-BE49-F238E27FC236}">
                <a16:creationId xmlns:a16="http://schemas.microsoft.com/office/drawing/2014/main" id="{DA8DF7F9-15D2-246D-B261-FCE38F9FBD59}"/>
              </a:ext>
            </a:extLst>
          </p:cNvPr>
          <p:cNvGrpSpPr>
            <a:grpSpLocks/>
          </p:cNvGrpSpPr>
          <p:nvPr/>
        </p:nvGrpSpPr>
        <p:grpSpPr bwMode="auto">
          <a:xfrm>
            <a:off x="1928813" y="3643313"/>
            <a:ext cx="1785937" cy="642937"/>
            <a:chOff x="1142976" y="3000372"/>
            <a:chExt cx="1785950" cy="642942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403E424B-1A31-3103-8D52-3C70380A89AF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21E0F427-C5E8-7ED2-C71D-E0FA487E0456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173AB368-66B5-E959-3E04-F1D3CE8DADDC}"/>
              </a:ext>
            </a:extLst>
          </p:cNvPr>
          <p:cNvCxnSpPr>
            <a:stCxn id="9" idx="0"/>
          </p:cNvCxnSpPr>
          <p:nvPr/>
        </p:nvCxnSpPr>
        <p:spPr>
          <a:xfrm rot="5400000" flipH="1" flipV="1">
            <a:off x="3750469" y="2964657"/>
            <a:ext cx="428625" cy="9286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27" name="CaixaDeTexto 11">
            <a:extLst>
              <a:ext uri="{FF2B5EF4-FFF2-40B4-BE49-F238E27FC236}">
                <a16:creationId xmlns:a16="http://schemas.microsoft.com/office/drawing/2014/main" id="{5CD7DFCD-0985-B9E8-39E9-EEB00896F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5143500"/>
            <a:ext cx="1860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novo-&gt;prox= lista;</a:t>
            </a:r>
          </a:p>
        </p:txBody>
      </p:sp>
      <p:grpSp>
        <p:nvGrpSpPr>
          <p:cNvPr id="3" name="Grupo 12">
            <a:extLst>
              <a:ext uri="{FF2B5EF4-FFF2-40B4-BE49-F238E27FC236}">
                <a16:creationId xmlns:a16="http://schemas.microsoft.com/office/drawing/2014/main" id="{3B5D0F42-C87D-4024-3722-166B5E789CBC}"/>
              </a:ext>
            </a:extLst>
          </p:cNvPr>
          <p:cNvGrpSpPr/>
          <p:nvPr/>
        </p:nvGrpSpPr>
        <p:grpSpPr>
          <a:xfrm>
            <a:off x="1428728" y="5072074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AE7C20CE-7323-4AAA-31A5-17A4DEB610F5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y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C8913777-2C55-C145-1059-CF69B2981914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1B644E10-C59B-3DCF-3277-4C12C9312BC3}"/>
              </a:ext>
            </a:extLst>
          </p:cNvPr>
          <p:cNvCxnSpPr/>
          <p:nvPr/>
        </p:nvCxnSpPr>
        <p:spPr>
          <a:xfrm>
            <a:off x="642938" y="3714750"/>
            <a:ext cx="1357312" cy="250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79936E16-A14E-5DB2-97C3-61B7996E60D4}"/>
              </a:ext>
            </a:extLst>
          </p:cNvPr>
          <p:cNvCxnSpPr/>
          <p:nvPr/>
        </p:nvCxnSpPr>
        <p:spPr>
          <a:xfrm rot="16200000" flipV="1">
            <a:off x="1928813" y="4143375"/>
            <a:ext cx="1143000" cy="1000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ítulo 1">
            <a:extLst>
              <a:ext uri="{FF2B5EF4-FFF2-40B4-BE49-F238E27FC236}">
                <a16:creationId xmlns:a16="http://schemas.microsoft.com/office/drawing/2014/main" id="{E658845E-9EB2-D934-1DF0-7A3056CF3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600"/>
              <a:t>Adicionando um segundo elemento a lista</a:t>
            </a:r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E6A579E4-7AD4-72D1-1CCF-BD0AD274F0E8}"/>
              </a:ext>
            </a:extLst>
          </p:cNvPr>
          <p:cNvSpPr/>
          <p:nvPr/>
        </p:nvSpPr>
        <p:spPr>
          <a:xfrm>
            <a:off x="4357688" y="3071813"/>
            <a:ext cx="214312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37572" name="CaixaDeTexto 21">
            <a:extLst>
              <a:ext uri="{FF2B5EF4-FFF2-40B4-BE49-F238E27FC236}">
                <a16:creationId xmlns:a16="http://schemas.microsoft.com/office/drawing/2014/main" id="{ACC98362-3D06-8C5B-BAE7-030FECC35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357563"/>
            <a:ext cx="56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grpSp>
        <p:nvGrpSpPr>
          <p:cNvPr id="237573" name="Grupo 6">
            <a:extLst>
              <a:ext uri="{FF2B5EF4-FFF2-40B4-BE49-F238E27FC236}">
                <a16:creationId xmlns:a16="http://schemas.microsoft.com/office/drawing/2014/main" id="{31597054-8768-99BF-85E3-9E6A533EFEEA}"/>
              </a:ext>
            </a:extLst>
          </p:cNvPr>
          <p:cNvGrpSpPr>
            <a:grpSpLocks/>
          </p:cNvGrpSpPr>
          <p:nvPr/>
        </p:nvGrpSpPr>
        <p:grpSpPr bwMode="auto">
          <a:xfrm>
            <a:off x="1928813" y="3643313"/>
            <a:ext cx="1785937" cy="642937"/>
            <a:chOff x="1142976" y="3000372"/>
            <a:chExt cx="1785950" cy="642942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815BF8FB-0247-711E-F4C4-3AAC03EA3E19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C7D4121B-1A79-88F4-5651-FE2CA40BCBA0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637AA90C-2DD4-8C09-C6EE-E7C4C8CB4360}"/>
              </a:ext>
            </a:extLst>
          </p:cNvPr>
          <p:cNvCxnSpPr>
            <a:stCxn id="9" idx="0"/>
          </p:cNvCxnSpPr>
          <p:nvPr/>
        </p:nvCxnSpPr>
        <p:spPr>
          <a:xfrm rot="5400000" flipH="1" flipV="1">
            <a:off x="3750469" y="2964657"/>
            <a:ext cx="428625" cy="9286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575" name="CaixaDeTexto 11">
            <a:extLst>
              <a:ext uri="{FF2B5EF4-FFF2-40B4-BE49-F238E27FC236}">
                <a16:creationId xmlns:a16="http://schemas.microsoft.com/office/drawing/2014/main" id="{B961FF6A-A65A-0E4F-6BDA-BB0FA2E37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5143500"/>
            <a:ext cx="1206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lista=novo;</a:t>
            </a:r>
          </a:p>
        </p:txBody>
      </p:sp>
      <p:grpSp>
        <p:nvGrpSpPr>
          <p:cNvPr id="3" name="Grupo 12">
            <a:extLst>
              <a:ext uri="{FF2B5EF4-FFF2-40B4-BE49-F238E27FC236}">
                <a16:creationId xmlns:a16="http://schemas.microsoft.com/office/drawing/2014/main" id="{BC504AAF-1CFB-3553-E422-974E858664CA}"/>
              </a:ext>
            </a:extLst>
          </p:cNvPr>
          <p:cNvGrpSpPr/>
          <p:nvPr/>
        </p:nvGrpSpPr>
        <p:grpSpPr>
          <a:xfrm>
            <a:off x="1428728" y="5072074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F8876074-09CD-7E7E-60DD-FD04BCEFA091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y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3A498449-B483-0D40-26F7-980C6691CE98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A5B47EF5-D1C0-C064-305B-38EA00DE567B}"/>
              </a:ext>
            </a:extLst>
          </p:cNvPr>
          <p:cNvCxnSpPr>
            <a:endCxn id="14" idx="1"/>
          </p:cNvCxnSpPr>
          <p:nvPr/>
        </p:nvCxnSpPr>
        <p:spPr>
          <a:xfrm rot="16200000" flipH="1">
            <a:off x="196056" y="4161632"/>
            <a:ext cx="1679575" cy="7858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A7CBA5CE-37EA-8CB5-AADB-72631D45313B}"/>
              </a:ext>
            </a:extLst>
          </p:cNvPr>
          <p:cNvCxnSpPr/>
          <p:nvPr/>
        </p:nvCxnSpPr>
        <p:spPr>
          <a:xfrm rot="16200000" flipV="1">
            <a:off x="1928813" y="4143375"/>
            <a:ext cx="1143000" cy="1000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ítulo 1">
            <a:extLst>
              <a:ext uri="{FF2B5EF4-FFF2-40B4-BE49-F238E27FC236}">
                <a16:creationId xmlns:a16="http://schemas.microsoft.com/office/drawing/2014/main" id="{3E71613D-B34E-57DA-5E77-2B5D3A44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Lista até então</a:t>
            </a:r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2632E636-3B7B-47F9-B3FD-CC23B3B58B9B}"/>
              </a:ext>
            </a:extLst>
          </p:cNvPr>
          <p:cNvSpPr/>
          <p:nvPr/>
        </p:nvSpPr>
        <p:spPr>
          <a:xfrm>
            <a:off x="7786688" y="3357563"/>
            <a:ext cx="214312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39620" name="CaixaDeTexto 21">
            <a:extLst>
              <a:ext uri="{FF2B5EF4-FFF2-40B4-BE49-F238E27FC236}">
                <a16:creationId xmlns:a16="http://schemas.microsoft.com/office/drawing/2014/main" id="{93B0E66C-454E-5F20-5456-B37B4CA6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357563"/>
            <a:ext cx="56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grpSp>
        <p:nvGrpSpPr>
          <p:cNvPr id="239621" name="Grupo 6">
            <a:extLst>
              <a:ext uri="{FF2B5EF4-FFF2-40B4-BE49-F238E27FC236}">
                <a16:creationId xmlns:a16="http://schemas.microsoft.com/office/drawing/2014/main" id="{CD4C27A2-3BB1-04B1-8929-8428EAB3BD8A}"/>
              </a:ext>
            </a:extLst>
          </p:cNvPr>
          <p:cNvGrpSpPr>
            <a:grpSpLocks/>
          </p:cNvGrpSpPr>
          <p:nvPr/>
        </p:nvGrpSpPr>
        <p:grpSpPr bwMode="auto">
          <a:xfrm>
            <a:off x="5214938" y="3143250"/>
            <a:ext cx="1785937" cy="642938"/>
            <a:chOff x="1142976" y="3000372"/>
            <a:chExt cx="1785950" cy="642942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328C3F9C-EBD5-7BB2-5DB3-4FF964EED2F5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9B73507D-D63F-C3A5-B5D9-429A693D619D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EFA49844-3E38-F153-465A-BC3E9F6BC2F5}"/>
              </a:ext>
            </a:extLst>
          </p:cNvPr>
          <p:cNvCxnSpPr/>
          <p:nvPr/>
        </p:nvCxnSpPr>
        <p:spPr>
          <a:xfrm>
            <a:off x="6858000" y="3500438"/>
            <a:ext cx="1000125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12">
            <a:extLst>
              <a:ext uri="{FF2B5EF4-FFF2-40B4-BE49-F238E27FC236}">
                <a16:creationId xmlns:a16="http://schemas.microsoft.com/office/drawing/2014/main" id="{03735754-A10A-9947-5846-30D664DA9249}"/>
              </a:ext>
            </a:extLst>
          </p:cNvPr>
          <p:cNvGrpSpPr/>
          <p:nvPr/>
        </p:nvGrpSpPr>
        <p:grpSpPr>
          <a:xfrm>
            <a:off x="2214546" y="3143248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F971572A-D652-F203-6A91-0C9D011873EC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y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AC46E23-F0DA-8B5E-5123-4C49D0AE06F9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C760F498-943A-0C3C-8222-5BB6E8F5D784}"/>
              </a:ext>
            </a:extLst>
          </p:cNvPr>
          <p:cNvCxnSpPr>
            <a:endCxn id="14" idx="1"/>
          </p:cNvCxnSpPr>
          <p:nvPr/>
        </p:nvCxnSpPr>
        <p:spPr>
          <a:xfrm flipV="1">
            <a:off x="785813" y="3465513"/>
            <a:ext cx="1428750" cy="349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E4BCB85D-780E-096D-29B1-80ACF334BE9D}"/>
              </a:ext>
            </a:extLst>
          </p:cNvPr>
          <p:cNvCxnSpPr>
            <a:endCxn id="8" idx="1"/>
          </p:cNvCxnSpPr>
          <p:nvPr/>
        </p:nvCxnSpPr>
        <p:spPr>
          <a:xfrm>
            <a:off x="3857625" y="3429000"/>
            <a:ext cx="1357313" cy="365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>
            <a:extLst>
              <a:ext uri="{FF2B5EF4-FFF2-40B4-BE49-F238E27FC236}">
                <a16:creationId xmlns:a16="http://schemas.microsoft.com/office/drawing/2014/main" id="{B66F3455-7497-BDBE-C21A-8AF6981A5566}"/>
              </a:ext>
            </a:extLst>
          </p:cNvPr>
          <p:cNvGrpSpPr/>
          <p:nvPr/>
        </p:nvGrpSpPr>
        <p:grpSpPr>
          <a:xfrm>
            <a:off x="928662" y="1785926"/>
            <a:ext cx="1785950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252E0094-DBA9-156E-8330-2E362C90B890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z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876DEC31-5372-1B34-3A2A-C7067E6CEE6D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41667" name="Título 1">
            <a:extLst>
              <a:ext uri="{FF2B5EF4-FFF2-40B4-BE49-F238E27FC236}">
                <a16:creationId xmlns:a16="http://schemas.microsoft.com/office/drawing/2014/main" id="{671B7354-7E6E-0DDE-92AD-7F3C1069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Suponha a lista:</a:t>
            </a:r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37E25504-F8DE-DBBC-5B77-227CA2CF3CAF}"/>
              </a:ext>
            </a:extLst>
          </p:cNvPr>
          <p:cNvSpPr/>
          <p:nvPr/>
        </p:nvSpPr>
        <p:spPr>
          <a:xfrm>
            <a:off x="8358188" y="1857375"/>
            <a:ext cx="214312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1669" name="CaixaDeTexto 21">
            <a:extLst>
              <a:ext uri="{FF2B5EF4-FFF2-40B4-BE49-F238E27FC236}">
                <a16:creationId xmlns:a16="http://schemas.microsoft.com/office/drawing/2014/main" id="{23868082-FEFF-A765-C348-FAA7E272C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85875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grpSp>
        <p:nvGrpSpPr>
          <p:cNvPr id="241670" name="Grupo 6">
            <a:extLst>
              <a:ext uri="{FF2B5EF4-FFF2-40B4-BE49-F238E27FC236}">
                <a16:creationId xmlns:a16="http://schemas.microsoft.com/office/drawing/2014/main" id="{EC091BA4-5616-05E0-690E-3C45B96D39EE}"/>
              </a:ext>
            </a:extLst>
          </p:cNvPr>
          <p:cNvGrpSpPr>
            <a:grpSpLocks/>
          </p:cNvGrpSpPr>
          <p:nvPr/>
        </p:nvGrpSpPr>
        <p:grpSpPr bwMode="auto">
          <a:xfrm>
            <a:off x="5786438" y="1785938"/>
            <a:ext cx="1785937" cy="642937"/>
            <a:chOff x="1142976" y="3000372"/>
            <a:chExt cx="1785950" cy="642942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7CDD690E-184F-64B9-8986-C40A234BDF49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AC229C0E-D010-247F-174B-66351A8AD844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4B739D2D-0204-3C57-1042-C67559773CCA}"/>
              </a:ext>
            </a:extLst>
          </p:cNvPr>
          <p:cNvCxnSpPr/>
          <p:nvPr/>
        </p:nvCxnSpPr>
        <p:spPr>
          <a:xfrm>
            <a:off x="7358063" y="2000250"/>
            <a:ext cx="100012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12">
            <a:extLst>
              <a:ext uri="{FF2B5EF4-FFF2-40B4-BE49-F238E27FC236}">
                <a16:creationId xmlns:a16="http://schemas.microsoft.com/office/drawing/2014/main" id="{05835E4B-6F67-5A94-13EA-5C255A50D9BD}"/>
              </a:ext>
            </a:extLst>
          </p:cNvPr>
          <p:cNvGrpSpPr/>
          <p:nvPr/>
        </p:nvGrpSpPr>
        <p:grpSpPr>
          <a:xfrm>
            <a:off x="3428992" y="1785926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5DD6AD1-4AAE-B0F7-1CCD-1CB9A917A90D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y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F4EA49E-B7D0-5CF6-3663-BA563F76CF0F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ED5304F4-1B7C-B35D-0AD5-EEE99DFE4BBC}"/>
              </a:ext>
            </a:extLst>
          </p:cNvPr>
          <p:cNvCxnSpPr/>
          <p:nvPr/>
        </p:nvCxnSpPr>
        <p:spPr>
          <a:xfrm>
            <a:off x="571500" y="1643063"/>
            <a:ext cx="500063" cy="1063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3DD66480-47EA-3CEB-4E73-631176826D01}"/>
              </a:ext>
            </a:extLst>
          </p:cNvPr>
          <p:cNvCxnSpPr/>
          <p:nvPr/>
        </p:nvCxnSpPr>
        <p:spPr>
          <a:xfrm>
            <a:off x="2428875" y="1928813"/>
            <a:ext cx="1357313" cy="349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4FDEE8EA-838F-27CA-F241-6953D1A415A3}"/>
              </a:ext>
            </a:extLst>
          </p:cNvPr>
          <p:cNvCxnSpPr/>
          <p:nvPr/>
        </p:nvCxnSpPr>
        <p:spPr>
          <a:xfrm>
            <a:off x="5000625" y="1928813"/>
            <a:ext cx="1000125" cy="71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676" name="CaixaDeTexto 27">
            <a:extLst>
              <a:ext uri="{FF2B5EF4-FFF2-40B4-BE49-F238E27FC236}">
                <a16:creationId xmlns:a16="http://schemas.microsoft.com/office/drawing/2014/main" id="{130E870F-3C81-D8F5-BE25-1280140E0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857500"/>
            <a:ext cx="801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Como faríamos para percorrer esta lista do início e achar o elemento com o valor y?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8AB3058-BDC5-4F18-33D8-7D848C2A8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BR"/>
              <a:t>Complexidade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C7709E1-2783-25FB-AAF3-842B4818F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pt-BR">
                <a:latin typeface="Comic Sans MS" panose="030F0702030302020204" pitchFamily="66" charset="0"/>
              </a:rPr>
              <a:t>Exemplo </a:t>
            </a:r>
          </a:p>
          <a:p>
            <a:pPr lvl="1"/>
            <a:r>
              <a:rPr lang="en-GB" altLang="pt-BR" sz="1700">
                <a:latin typeface="Comic Sans MS" panose="030F0702030302020204" pitchFamily="66" charset="0"/>
              </a:rPr>
              <a:t>Sejam 5 algoritmos A</a:t>
            </a:r>
            <a:r>
              <a:rPr lang="en-GB" altLang="pt-BR" sz="1700" baseline="-30000">
                <a:latin typeface="Comic Sans MS" panose="030F0702030302020204" pitchFamily="66" charset="0"/>
              </a:rPr>
              <a:t>1</a:t>
            </a:r>
            <a:r>
              <a:rPr lang="en-GB" altLang="pt-BR" sz="1700">
                <a:latin typeface="Comic Sans MS" panose="030F0702030302020204" pitchFamily="66" charset="0"/>
              </a:rPr>
              <a:t> a A</a:t>
            </a:r>
            <a:r>
              <a:rPr lang="en-GB" altLang="pt-BR" sz="1700" baseline="-30000">
                <a:latin typeface="Comic Sans MS" panose="030F0702030302020204" pitchFamily="66" charset="0"/>
              </a:rPr>
              <a:t>5  </a:t>
            </a:r>
            <a:r>
              <a:rPr lang="en-GB" altLang="pt-BR" sz="1700">
                <a:latin typeface="Comic Sans MS" panose="030F0702030302020204" pitchFamily="66" charset="0"/>
              </a:rPr>
              <a:t> para resolver um mesmo problema, de complexidades diferentes. (Supomos que uma operação leva 1 ms para ser efetuada.)  </a:t>
            </a:r>
            <a:endParaRPr lang="en-GB" altLang="pt-BR" sz="1700"/>
          </a:p>
          <a:p>
            <a:pPr lvl="1"/>
            <a:r>
              <a:rPr lang="pt-PT" altLang="pt-BR" sz="1700">
                <a:latin typeface="Comic Sans MS" panose="030F0702030302020204" pitchFamily="66" charset="0"/>
                <a:cs typeface="Times New Roman" panose="02020603050405020304" pitchFamily="18" charset="0"/>
              </a:rPr>
              <a:t>T</a:t>
            </a:r>
            <a:r>
              <a:rPr lang="pt-PT" altLang="pt-BR" sz="1700" baseline="-30000">
                <a:latin typeface="Comic Sans MS" panose="030F0702030302020204" pitchFamily="66" charset="0"/>
                <a:cs typeface="Times New Roman" panose="02020603050405020304" pitchFamily="18" charset="0"/>
              </a:rPr>
              <a:t>k</a:t>
            </a:r>
            <a:r>
              <a:rPr lang="pt-PT" altLang="pt-BR" sz="1700">
                <a:latin typeface="Comic Sans MS" panose="030F0702030302020204" pitchFamily="66" charset="0"/>
                <a:cs typeface="Times New Roman" panose="02020603050405020304" pitchFamily="18" charset="0"/>
              </a:rPr>
              <a:t>(n) é a complexidade ou seja o número de operações que o algoritmo efetua para n entradas</a:t>
            </a:r>
            <a:endParaRPr lang="en-GB" altLang="pt-BR" sz="1700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5016D1DB-47E0-2B30-1FA2-0EAEFCB1E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33550" y="1738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grpSp>
        <p:nvGrpSpPr>
          <p:cNvPr id="25605" name="Group 5">
            <a:extLst>
              <a:ext uri="{FF2B5EF4-FFF2-40B4-BE49-F238E27FC236}">
                <a16:creationId xmlns:a16="http://schemas.microsoft.com/office/drawing/2014/main" id="{14246107-78D6-3B5E-B812-2A7911739FDC}"/>
              </a:ext>
            </a:extLst>
          </p:cNvPr>
          <p:cNvGrpSpPr>
            <a:grpSpLocks/>
          </p:cNvGrpSpPr>
          <p:nvPr/>
        </p:nvGrpSpPr>
        <p:grpSpPr bwMode="auto">
          <a:xfrm>
            <a:off x="120650" y="4076700"/>
            <a:ext cx="8915400" cy="1482725"/>
            <a:chOff x="-3" y="-3"/>
            <a:chExt cx="7951" cy="1618"/>
          </a:xfrm>
        </p:grpSpPr>
        <p:grpSp>
          <p:nvGrpSpPr>
            <p:cNvPr id="25610" name="Group 6">
              <a:extLst>
                <a:ext uri="{FF2B5EF4-FFF2-40B4-BE49-F238E27FC236}">
                  <a16:creationId xmlns:a16="http://schemas.microsoft.com/office/drawing/2014/main" id="{17EBB223-1E0A-915F-9585-D308EA4CB5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7945" cy="1612"/>
              <a:chOff x="0" y="0"/>
              <a:chExt cx="7945" cy="1612"/>
            </a:xfrm>
          </p:grpSpPr>
          <p:grpSp>
            <p:nvGrpSpPr>
              <p:cNvPr id="25612" name="Group 7">
                <a:extLst>
                  <a:ext uri="{FF2B5EF4-FFF2-40B4-BE49-F238E27FC236}">
                    <a16:creationId xmlns:a16="http://schemas.microsoft.com/office/drawing/2014/main" id="{144C71D0-54DB-C999-5898-4CF3E01BBA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225" cy="748"/>
                <a:chOff x="0" y="0"/>
                <a:chExt cx="1225" cy="748"/>
              </a:xfrm>
            </p:grpSpPr>
            <p:sp>
              <p:nvSpPr>
                <p:cNvPr id="25682" name="Rectangle 8">
                  <a:extLst>
                    <a:ext uri="{FF2B5EF4-FFF2-40B4-BE49-F238E27FC236}">
                      <a16:creationId xmlns:a16="http://schemas.microsoft.com/office/drawing/2014/main" id="{ACF07F2B-F58D-CBA9-8F46-D89A28C6E0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25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Comic Sans MS" panose="030F0702030302020204" pitchFamily="66" charset="0"/>
                    </a:rPr>
                    <a:t>n</a:t>
                  </a:r>
                  <a:endParaRPr lang="pt-BR" altLang="pt-BR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83" name="Rectangle 9">
                  <a:extLst>
                    <a:ext uri="{FF2B5EF4-FFF2-40B4-BE49-F238E27FC236}">
                      <a16:creationId xmlns:a16="http://schemas.microsoft.com/office/drawing/2014/main" id="{B951DBB2-6C2D-B685-34C4-C67740F836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25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613" name="Group 10">
                <a:extLst>
                  <a:ext uri="{FF2B5EF4-FFF2-40B4-BE49-F238E27FC236}">
                    <a16:creationId xmlns:a16="http://schemas.microsoft.com/office/drawing/2014/main" id="{AE82CF21-8D2B-A03D-EE0A-18C2EA0FB2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5" y="0"/>
                <a:ext cx="1235" cy="748"/>
                <a:chOff x="1225" y="0"/>
                <a:chExt cx="1235" cy="748"/>
              </a:xfrm>
            </p:grpSpPr>
            <p:sp>
              <p:nvSpPr>
                <p:cNvPr id="25680" name="Rectangle 11">
                  <a:extLst>
                    <a:ext uri="{FF2B5EF4-FFF2-40B4-BE49-F238E27FC236}">
                      <a16:creationId xmlns:a16="http://schemas.microsoft.com/office/drawing/2014/main" id="{BAA38361-B13F-265A-CDDC-9BB8643763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5" y="0"/>
                  <a:ext cx="1235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PT" altLang="pt-BR" sz="1800" b="1">
                      <a:latin typeface="Comic Sans MS" panose="030F0702030302020204" pitchFamily="66" charset="0"/>
                    </a:rPr>
                    <a:t>A</a:t>
                  </a:r>
                  <a:r>
                    <a:rPr lang="pt-PT" altLang="pt-BR" sz="1600" b="1" baseline="-30000">
                      <a:latin typeface="Comic Sans MS" panose="030F0702030302020204" pitchFamily="66" charset="0"/>
                    </a:rPr>
                    <a:t>1</a:t>
                  </a:r>
                  <a:r>
                    <a:rPr lang="pt-PT" altLang="pt-BR" sz="1600" baseline="-30000">
                      <a:latin typeface="Comic Sans MS" panose="030F0702030302020204" pitchFamily="66" charset="0"/>
                    </a:rPr>
                    <a:t> </a:t>
                  </a:r>
                  <a:endParaRPr lang="pt-BR" altLang="pt-BR" sz="1600">
                    <a:latin typeface="Tahoma" panose="020B0604030504040204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PT" altLang="pt-BR" sz="1000" i="1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T</a:t>
                  </a:r>
                  <a:r>
                    <a:rPr lang="pt-PT" altLang="pt-BR" sz="1000" i="1" baseline="-2500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1</a:t>
                  </a:r>
                  <a:r>
                    <a:rPr lang="pt-PT" altLang="pt-BR" sz="1000" i="1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(n)= n</a:t>
                  </a:r>
                  <a:endParaRPr lang="pt-PT" altLang="pt-BR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5681" name="Rectangle 12">
                  <a:extLst>
                    <a:ext uri="{FF2B5EF4-FFF2-40B4-BE49-F238E27FC236}">
                      <a16:creationId xmlns:a16="http://schemas.microsoft.com/office/drawing/2014/main" id="{6544ECFD-FD33-C0BC-9203-7619DC04C7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5" y="0"/>
                  <a:ext cx="1235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614" name="Group 13">
                <a:extLst>
                  <a:ext uri="{FF2B5EF4-FFF2-40B4-BE49-F238E27FC236}">
                    <a16:creationId xmlns:a16="http://schemas.microsoft.com/office/drawing/2014/main" id="{ED8885C6-B5F1-E32B-A137-6178562006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0" y="0"/>
                <a:ext cx="1322" cy="748"/>
                <a:chOff x="2460" y="0"/>
                <a:chExt cx="1322" cy="748"/>
              </a:xfrm>
            </p:grpSpPr>
            <p:sp>
              <p:nvSpPr>
                <p:cNvPr id="25678" name="Rectangle 14">
                  <a:extLst>
                    <a:ext uri="{FF2B5EF4-FFF2-40B4-BE49-F238E27FC236}">
                      <a16:creationId xmlns:a16="http://schemas.microsoft.com/office/drawing/2014/main" id="{E35CE5C9-708C-7697-5A93-243DB19148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0" y="0"/>
                  <a:ext cx="1322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PT" altLang="pt-BR" sz="1800" b="1">
                      <a:latin typeface="Comic Sans MS" panose="030F0702030302020204" pitchFamily="66" charset="0"/>
                    </a:rPr>
                    <a:t>A</a:t>
                  </a:r>
                  <a:r>
                    <a:rPr lang="pt-PT" altLang="pt-BR" sz="2400" b="1" baseline="-30000">
                      <a:latin typeface="Comic Sans MS" panose="030F0702030302020204" pitchFamily="66" charset="0"/>
                    </a:rPr>
                    <a:t>2</a:t>
                  </a:r>
                  <a:r>
                    <a:rPr lang="pt-PT" altLang="pt-BR" sz="2400" baseline="-30000">
                      <a:latin typeface="Comic Sans MS" panose="030F0702030302020204" pitchFamily="66" charset="0"/>
                    </a:rPr>
                    <a:t> </a:t>
                  </a:r>
                  <a:endParaRPr lang="pt-BR" altLang="pt-BR" sz="2400">
                    <a:latin typeface="Tahoma" panose="020B0604030504040204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PT" altLang="pt-BR" sz="1200" i="1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T</a:t>
                  </a:r>
                  <a:r>
                    <a:rPr lang="pt-PT" altLang="pt-BR" sz="1200" i="1" baseline="-30000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2</a:t>
                  </a:r>
                  <a:r>
                    <a:rPr lang="pt-PT" altLang="pt-BR" sz="1200" i="1">
                      <a:latin typeface="Comic Sans MS" panose="030F0702030302020204" pitchFamily="66" charset="0"/>
                      <a:cs typeface="Times New Roman" panose="02020603050405020304" pitchFamily="18" charset="0"/>
                    </a:rPr>
                    <a:t>(n)=nlog n</a:t>
                  </a:r>
                  <a:endParaRPr lang="pt-PT" altLang="pt-BR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79" name="Rectangle 15">
                  <a:extLst>
                    <a:ext uri="{FF2B5EF4-FFF2-40B4-BE49-F238E27FC236}">
                      <a16:creationId xmlns:a16="http://schemas.microsoft.com/office/drawing/2014/main" id="{A5CD75EB-96F4-7364-199A-D878832FA4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0" y="0"/>
                  <a:ext cx="1322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615" name="Group 16">
                <a:extLst>
                  <a:ext uri="{FF2B5EF4-FFF2-40B4-BE49-F238E27FC236}">
                    <a16:creationId xmlns:a16="http://schemas.microsoft.com/office/drawing/2014/main" id="{1F81B4DC-715E-9196-4A39-8EFC3CD1E1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82" y="0"/>
                <a:ext cx="1332" cy="748"/>
                <a:chOff x="3782" y="0"/>
                <a:chExt cx="1332" cy="748"/>
              </a:xfrm>
            </p:grpSpPr>
            <p:sp>
              <p:nvSpPr>
                <p:cNvPr id="25676" name="Rectangle 17">
                  <a:extLst>
                    <a:ext uri="{FF2B5EF4-FFF2-40B4-BE49-F238E27FC236}">
                      <a16:creationId xmlns:a16="http://schemas.microsoft.com/office/drawing/2014/main" id="{E25490D4-A6BF-C6D9-885E-1877295E5E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0"/>
                  <a:ext cx="1332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b="1">
                      <a:latin typeface="Comic Sans MS" panose="030F0702030302020204" pitchFamily="66" charset="0"/>
                    </a:rPr>
                    <a:t>A</a:t>
                  </a:r>
                  <a:r>
                    <a:rPr lang="pt-BR" altLang="pt-BR" sz="1800" b="1" baseline="-30000">
                      <a:latin typeface="Comic Sans MS" panose="030F0702030302020204" pitchFamily="66" charset="0"/>
                    </a:rPr>
                    <a:t>3</a:t>
                  </a:r>
                  <a:r>
                    <a:rPr lang="pt-BR" altLang="pt-BR" sz="1800">
                      <a:latin typeface="Tahoma" panose="020B0604030504040204" pitchFamily="34" charset="0"/>
                    </a:rPr>
                    <a:t> </a:t>
                  </a:r>
                  <a:endParaRPr lang="pt-BR" altLang="pt-BR" sz="1800">
                    <a:latin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200" i="1">
                      <a:latin typeface="Comic Sans MS" panose="030F0702030302020204" pitchFamily="66" charset="0"/>
                    </a:rPr>
                    <a:t>T</a:t>
                  </a:r>
                  <a:r>
                    <a:rPr lang="pt-BR" altLang="pt-BR" sz="1200" i="1" baseline="-30000">
                      <a:latin typeface="Comic Sans MS" panose="030F0702030302020204" pitchFamily="66" charset="0"/>
                    </a:rPr>
                    <a:t>3</a:t>
                  </a:r>
                  <a:r>
                    <a:rPr lang="pt-BR" altLang="pt-BR" sz="1200" i="1">
                      <a:latin typeface="Comic Sans MS" panose="030F0702030302020204" pitchFamily="66" charset="0"/>
                    </a:rPr>
                    <a:t>(n)=n</a:t>
                  </a:r>
                  <a:r>
                    <a:rPr lang="pt-BR" altLang="pt-BR" sz="1200" i="1" baseline="30000">
                      <a:latin typeface="Comic Sans MS" panose="030F0702030302020204" pitchFamily="66" charset="0"/>
                    </a:rPr>
                    <a:t>2</a:t>
                  </a:r>
                  <a:endParaRPr lang="pt-BR" altLang="pt-BR" sz="12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77" name="Rectangle 18">
                  <a:extLst>
                    <a:ext uri="{FF2B5EF4-FFF2-40B4-BE49-F238E27FC236}">
                      <a16:creationId xmlns:a16="http://schemas.microsoft.com/office/drawing/2014/main" id="{ECCD3118-DED2-1C5C-0CD9-CE91353EB6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0"/>
                  <a:ext cx="1332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616" name="Group 19">
                <a:extLst>
                  <a:ext uri="{FF2B5EF4-FFF2-40B4-BE49-F238E27FC236}">
                    <a16:creationId xmlns:a16="http://schemas.microsoft.com/office/drawing/2014/main" id="{A1E452C0-9EBD-6DAA-170E-205CC0A8AC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14" y="0"/>
                <a:ext cx="1341" cy="748"/>
                <a:chOff x="5114" y="0"/>
                <a:chExt cx="1341" cy="748"/>
              </a:xfrm>
            </p:grpSpPr>
            <p:sp>
              <p:nvSpPr>
                <p:cNvPr id="25674" name="Rectangle 20">
                  <a:extLst>
                    <a:ext uri="{FF2B5EF4-FFF2-40B4-BE49-F238E27FC236}">
                      <a16:creationId xmlns:a16="http://schemas.microsoft.com/office/drawing/2014/main" id="{56169EEE-C592-1CE6-4043-3D3771424A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4" y="0"/>
                  <a:ext cx="1341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b="1">
                      <a:latin typeface="Comic Sans MS" panose="030F0702030302020204" pitchFamily="66" charset="0"/>
                    </a:rPr>
                    <a:t>A</a:t>
                  </a:r>
                  <a:r>
                    <a:rPr lang="pt-BR" altLang="pt-BR" sz="1800" b="1" baseline="-30000">
                      <a:latin typeface="Comic Sans MS" panose="030F0702030302020204" pitchFamily="66" charset="0"/>
                    </a:rPr>
                    <a:t>4</a:t>
                  </a:r>
                  <a:r>
                    <a:rPr lang="pt-BR" altLang="pt-BR" sz="1800">
                      <a:latin typeface="Tahoma" panose="020B0604030504040204" pitchFamily="34" charset="0"/>
                    </a:rPr>
                    <a:t> </a:t>
                  </a:r>
                  <a:endParaRPr lang="pt-BR" altLang="pt-BR" sz="1800">
                    <a:latin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200" i="1">
                      <a:latin typeface="Comic Sans MS" panose="030F0702030302020204" pitchFamily="66" charset="0"/>
                    </a:rPr>
                    <a:t>T</a:t>
                  </a:r>
                  <a:r>
                    <a:rPr lang="pt-BR" altLang="pt-BR" sz="1200" i="1" baseline="-30000">
                      <a:latin typeface="Comic Sans MS" panose="030F0702030302020204" pitchFamily="66" charset="0"/>
                    </a:rPr>
                    <a:t>4</a:t>
                  </a:r>
                  <a:r>
                    <a:rPr lang="pt-BR" altLang="pt-BR" sz="1200" i="1">
                      <a:latin typeface="Comic Sans MS" panose="030F0702030302020204" pitchFamily="66" charset="0"/>
                    </a:rPr>
                    <a:t>(n)=n</a:t>
                  </a:r>
                  <a:r>
                    <a:rPr lang="pt-BR" altLang="pt-BR" sz="1200" i="1" baseline="30000">
                      <a:latin typeface="Comic Sans MS" panose="030F0702030302020204" pitchFamily="66" charset="0"/>
                    </a:rPr>
                    <a:t>3</a:t>
                  </a:r>
                  <a:endParaRPr lang="pt-BR" altLang="pt-BR" sz="12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75" name="Rectangle 21">
                  <a:extLst>
                    <a:ext uri="{FF2B5EF4-FFF2-40B4-BE49-F238E27FC236}">
                      <a16:creationId xmlns:a16="http://schemas.microsoft.com/office/drawing/2014/main" id="{62AA7800-2591-DE33-AC05-8625FEAFCA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4" y="0"/>
                  <a:ext cx="1341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617" name="Group 22">
                <a:extLst>
                  <a:ext uri="{FF2B5EF4-FFF2-40B4-BE49-F238E27FC236}">
                    <a16:creationId xmlns:a16="http://schemas.microsoft.com/office/drawing/2014/main" id="{D5089CD7-3AF1-17A7-0A9A-40A090E926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55" y="0"/>
                <a:ext cx="1490" cy="748"/>
                <a:chOff x="6455" y="0"/>
                <a:chExt cx="1490" cy="748"/>
              </a:xfrm>
            </p:grpSpPr>
            <p:sp>
              <p:nvSpPr>
                <p:cNvPr id="25672" name="Rectangle 23">
                  <a:extLst>
                    <a:ext uri="{FF2B5EF4-FFF2-40B4-BE49-F238E27FC236}">
                      <a16:creationId xmlns:a16="http://schemas.microsoft.com/office/drawing/2014/main" id="{D7B84686-CFC9-3FDE-409A-012C5E2FFF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5" y="0"/>
                  <a:ext cx="1490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b="1">
                      <a:latin typeface="Comic Sans MS" panose="030F0702030302020204" pitchFamily="66" charset="0"/>
                    </a:rPr>
                    <a:t>A</a:t>
                  </a:r>
                  <a:r>
                    <a:rPr lang="pt-BR" altLang="pt-BR" sz="1800" b="1" baseline="-30000">
                      <a:latin typeface="Comic Sans MS" panose="030F0702030302020204" pitchFamily="66" charset="0"/>
                    </a:rPr>
                    <a:t>5</a:t>
                  </a:r>
                  <a:r>
                    <a:rPr lang="pt-BR" altLang="pt-BR" sz="1800">
                      <a:latin typeface="Tahoma" panose="020B0604030504040204" pitchFamily="34" charset="0"/>
                    </a:rPr>
                    <a:t> </a:t>
                  </a:r>
                  <a:endParaRPr lang="pt-BR" altLang="pt-BR" sz="1800">
                    <a:latin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200" i="1">
                      <a:latin typeface="Comic Sans MS" panose="030F0702030302020204" pitchFamily="66" charset="0"/>
                    </a:rPr>
                    <a:t>T</a:t>
                  </a:r>
                  <a:r>
                    <a:rPr lang="pt-BR" altLang="pt-BR" sz="1200" i="1" baseline="-30000">
                      <a:latin typeface="Comic Sans MS" panose="030F0702030302020204" pitchFamily="66" charset="0"/>
                    </a:rPr>
                    <a:t>5</a:t>
                  </a:r>
                  <a:r>
                    <a:rPr lang="pt-BR" altLang="pt-BR" sz="1200" i="1">
                      <a:latin typeface="Comic Sans MS" panose="030F0702030302020204" pitchFamily="66" charset="0"/>
                    </a:rPr>
                    <a:t>(n)=2</a:t>
                  </a:r>
                  <a:r>
                    <a:rPr lang="pt-BR" altLang="pt-BR" sz="1200" i="1" baseline="30000">
                      <a:latin typeface="Comic Sans MS" panose="030F0702030302020204" pitchFamily="66" charset="0"/>
                    </a:rPr>
                    <a:t>n</a:t>
                  </a:r>
                  <a:endParaRPr lang="pt-BR" altLang="pt-BR" sz="12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73" name="Rectangle 24">
                  <a:extLst>
                    <a:ext uri="{FF2B5EF4-FFF2-40B4-BE49-F238E27FC236}">
                      <a16:creationId xmlns:a16="http://schemas.microsoft.com/office/drawing/2014/main" id="{869989FE-AED2-D11D-D8DB-EB1ABDB9BF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5" y="0"/>
                  <a:ext cx="1490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618" name="Group 25">
                <a:extLst>
                  <a:ext uri="{FF2B5EF4-FFF2-40B4-BE49-F238E27FC236}">
                    <a16:creationId xmlns:a16="http://schemas.microsoft.com/office/drawing/2014/main" id="{63FB1F72-FAD8-A23E-976F-5EF00B1778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48"/>
                <a:ext cx="1225" cy="288"/>
                <a:chOff x="0" y="748"/>
                <a:chExt cx="1225" cy="288"/>
              </a:xfrm>
            </p:grpSpPr>
            <p:sp>
              <p:nvSpPr>
                <p:cNvPr id="25670" name="Rectangle 26">
                  <a:extLst>
                    <a:ext uri="{FF2B5EF4-FFF2-40B4-BE49-F238E27FC236}">
                      <a16:creationId xmlns:a16="http://schemas.microsoft.com/office/drawing/2014/main" id="{5BFDB10F-9647-D6D3-0D19-CF9417313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748"/>
                  <a:ext cx="122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Comic Sans MS" panose="030F0702030302020204" pitchFamily="66" charset="0"/>
                    </a:rPr>
                    <a:t>16</a:t>
                  </a:r>
                  <a:endParaRPr lang="pt-BR" altLang="pt-BR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71" name="Rectangle 27">
                  <a:extLst>
                    <a:ext uri="{FF2B5EF4-FFF2-40B4-BE49-F238E27FC236}">
                      <a16:creationId xmlns:a16="http://schemas.microsoft.com/office/drawing/2014/main" id="{9AC13731-FB0F-562D-1F04-C6EEC0B4B5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748"/>
                  <a:ext cx="1225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619" name="Group 28">
                <a:extLst>
                  <a:ext uri="{FF2B5EF4-FFF2-40B4-BE49-F238E27FC236}">
                    <a16:creationId xmlns:a16="http://schemas.microsoft.com/office/drawing/2014/main" id="{F9894801-2CCF-EED1-49F5-B8377EC25E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5" y="748"/>
                <a:ext cx="1235" cy="288"/>
                <a:chOff x="1225" y="748"/>
                <a:chExt cx="1235" cy="288"/>
              </a:xfrm>
            </p:grpSpPr>
            <p:sp>
              <p:nvSpPr>
                <p:cNvPr id="25668" name="Rectangle 29">
                  <a:extLst>
                    <a:ext uri="{FF2B5EF4-FFF2-40B4-BE49-F238E27FC236}">
                      <a16:creationId xmlns:a16="http://schemas.microsoft.com/office/drawing/2014/main" id="{99D2EBC9-B421-9C45-3F69-993E2B2589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5" y="748"/>
                  <a:ext cx="123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Comic Sans MS" panose="030F0702030302020204" pitchFamily="66" charset="0"/>
                    </a:rPr>
                    <a:t>0.016s</a:t>
                  </a:r>
                  <a:endParaRPr lang="pt-BR" altLang="pt-BR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69" name="Rectangle 30">
                  <a:extLst>
                    <a:ext uri="{FF2B5EF4-FFF2-40B4-BE49-F238E27FC236}">
                      <a16:creationId xmlns:a16="http://schemas.microsoft.com/office/drawing/2014/main" id="{3FE98636-3DDE-F25E-C083-D9027A413A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5" y="748"/>
                  <a:ext cx="1235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620" name="Group 31">
                <a:extLst>
                  <a:ext uri="{FF2B5EF4-FFF2-40B4-BE49-F238E27FC236}">
                    <a16:creationId xmlns:a16="http://schemas.microsoft.com/office/drawing/2014/main" id="{5E61BEA9-AE43-14F3-B122-9DDC9765CA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0" y="748"/>
                <a:ext cx="1322" cy="288"/>
                <a:chOff x="2460" y="748"/>
                <a:chExt cx="1322" cy="288"/>
              </a:xfrm>
            </p:grpSpPr>
            <p:sp>
              <p:nvSpPr>
                <p:cNvPr id="25666" name="Rectangle 32">
                  <a:extLst>
                    <a:ext uri="{FF2B5EF4-FFF2-40B4-BE49-F238E27FC236}">
                      <a16:creationId xmlns:a16="http://schemas.microsoft.com/office/drawing/2014/main" id="{5A781084-AC7F-0C58-3359-96B27D2FE7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0" y="748"/>
                  <a:ext cx="132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Comic Sans MS" panose="030F0702030302020204" pitchFamily="66" charset="0"/>
                    </a:rPr>
                    <a:t>0.064s</a:t>
                  </a:r>
                  <a:endParaRPr lang="pt-BR" altLang="pt-BR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67" name="Rectangle 33">
                  <a:extLst>
                    <a:ext uri="{FF2B5EF4-FFF2-40B4-BE49-F238E27FC236}">
                      <a16:creationId xmlns:a16="http://schemas.microsoft.com/office/drawing/2014/main" id="{D24B1D17-7BD2-F3A7-A4DB-6C1AB8DDAD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0" y="748"/>
                  <a:ext cx="1322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621" name="Group 34">
                <a:extLst>
                  <a:ext uri="{FF2B5EF4-FFF2-40B4-BE49-F238E27FC236}">
                    <a16:creationId xmlns:a16="http://schemas.microsoft.com/office/drawing/2014/main" id="{68BD588E-B195-E628-7BD7-97FA31B751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82" y="748"/>
                <a:ext cx="1332" cy="288"/>
                <a:chOff x="3782" y="748"/>
                <a:chExt cx="1332" cy="288"/>
              </a:xfrm>
            </p:grpSpPr>
            <p:sp>
              <p:nvSpPr>
                <p:cNvPr id="25664" name="Rectangle 35">
                  <a:extLst>
                    <a:ext uri="{FF2B5EF4-FFF2-40B4-BE49-F238E27FC236}">
                      <a16:creationId xmlns:a16="http://schemas.microsoft.com/office/drawing/2014/main" id="{95EAC1DD-6EF6-1ABF-F1AE-7E11949166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748"/>
                  <a:ext cx="13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Comic Sans MS" panose="030F0702030302020204" pitchFamily="66" charset="0"/>
                    </a:rPr>
                    <a:t>0.256s</a:t>
                  </a:r>
                  <a:endParaRPr lang="pt-BR" altLang="pt-BR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65" name="Rectangle 36">
                  <a:extLst>
                    <a:ext uri="{FF2B5EF4-FFF2-40B4-BE49-F238E27FC236}">
                      <a16:creationId xmlns:a16="http://schemas.microsoft.com/office/drawing/2014/main" id="{4E7A38A1-210F-2C94-D3AE-81B4207D02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748"/>
                  <a:ext cx="1332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622" name="Group 37">
                <a:extLst>
                  <a:ext uri="{FF2B5EF4-FFF2-40B4-BE49-F238E27FC236}">
                    <a16:creationId xmlns:a16="http://schemas.microsoft.com/office/drawing/2014/main" id="{B0D58EEB-335D-90EF-2A24-594F653C72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14" y="748"/>
                <a:ext cx="1341" cy="288"/>
                <a:chOff x="5114" y="748"/>
                <a:chExt cx="1341" cy="288"/>
              </a:xfrm>
            </p:grpSpPr>
            <p:sp>
              <p:nvSpPr>
                <p:cNvPr id="25662" name="Rectangle 38">
                  <a:extLst>
                    <a:ext uri="{FF2B5EF4-FFF2-40B4-BE49-F238E27FC236}">
                      <a16:creationId xmlns:a16="http://schemas.microsoft.com/office/drawing/2014/main" id="{5264C54B-A4C8-54F7-2EAF-8D8D383102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4" y="748"/>
                  <a:ext cx="134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Comic Sans MS" panose="030F0702030302020204" pitchFamily="66" charset="0"/>
                    </a:rPr>
                    <a:t>4s</a:t>
                  </a:r>
                  <a:endParaRPr lang="pt-BR" altLang="pt-BR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63" name="Rectangle 39">
                  <a:extLst>
                    <a:ext uri="{FF2B5EF4-FFF2-40B4-BE49-F238E27FC236}">
                      <a16:creationId xmlns:a16="http://schemas.microsoft.com/office/drawing/2014/main" id="{08023748-D244-43B3-988B-2BB410B366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4" y="748"/>
                  <a:ext cx="1341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623" name="Group 40">
                <a:extLst>
                  <a:ext uri="{FF2B5EF4-FFF2-40B4-BE49-F238E27FC236}">
                    <a16:creationId xmlns:a16="http://schemas.microsoft.com/office/drawing/2014/main" id="{3D287EB6-EB43-7407-25CC-5D7258A5C6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55" y="748"/>
                <a:ext cx="1490" cy="288"/>
                <a:chOff x="6455" y="748"/>
                <a:chExt cx="1490" cy="288"/>
              </a:xfrm>
            </p:grpSpPr>
            <p:sp>
              <p:nvSpPr>
                <p:cNvPr id="25660" name="Rectangle 41">
                  <a:extLst>
                    <a:ext uri="{FF2B5EF4-FFF2-40B4-BE49-F238E27FC236}">
                      <a16:creationId xmlns:a16="http://schemas.microsoft.com/office/drawing/2014/main" id="{90B9BD78-1679-C070-5921-1A9D6F1EB3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5" y="748"/>
                  <a:ext cx="149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Comic Sans MS" panose="030F0702030302020204" pitchFamily="66" charset="0"/>
                    </a:rPr>
                    <a:t>1m4s</a:t>
                  </a:r>
                  <a:endParaRPr lang="pt-BR" altLang="pt-BR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61" name="Rectangle 42">
                  <a:extLst>
                    <a:ext uri="{FF2B5EF4-FFF2-40B4-BE49-F238E27FC236}">
                      <a16:creationId xmlns:a16="http://schemas.microsoft.com/office/drawing/2014/main" id="{E86E8BC0-C65B-D0D5-0BCE-A99C2E7A3F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5" y="748"/>
                  <a:ext cx="1490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624" name="Group 43">
                <a:extLst>
                  <a:ext uri="{FF2B5EF4-FFF2-40B4-BE49-F238E27FC236}">
                    <a16:creationId xmlns:a16="http://schemas.microsoft.com/office/drawing/2014/main" id="{9378FC3A-325D-65A2-8BBA-DC0F268082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036"/>
                <a:ext cx="1225" cy="288"/>
                <a:chOff x="0" y="1036"/>
                <a:chExt cx="1225" cy="288"/>
              </a:xfrm>
            </p:grpSpPr>
            <p:sp>
              <p:nvSpPr>
                <p:cNvPr id="25658" name="Rectangle 44">
                  <a:extLst>
                    <a:ext uri="{FF2B5EF4-FFF2-40B4-BE49-F238E27FC236}">
                      <a16:creationId xmlns:a16="http://schemas.microsoft.com/office/drawing/2014/main" id="{C5898612-E687-25E4-7588-929F88790B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6"/>
                  <a:ext cx="122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Comic Sans MS" panose="030F0702030302020204" pitchFamily="66" charset="0"/>
                    </a:rPr>
                    <a:t>32</a:t>
                  </a:r>
                  <a:endParaRPr lang="pt-BR" altLang="pt-BR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59" name="Rectangle 45">
                  <a:extLst>
                    <a:ext uri="{FF2B5EF4-FFF2-40B4-BE49-F238E27FC236}">
                      <a16:creationId xmlns:a16="http://schemas.microsoft.com/office/drawing/2014/main" id="{549FF6E8-9BB6-CBF9-811A-CBD0502933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6"/>
                  <a:ext cx="1225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625" name="Group 46">
                <a:extLst>
                  <a:ext uri="{FF2B5EF4-FFF2-40B4-BE49-F238E27FC236}">
                    <a16:creationId xmlns:a16="http://schemas.microsoft.com/office/drawing/2014/main" id="{BE8F792C-0FA0-5261-2FA1-69EB46743A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5" y="1036"/>
                <a:ext cx="1235" cy="288"/>
                <a:chOff x="1225" y="1036"/>
                <a:chExt cx="1235" cy="288"/>
              </a:xfrm>
            </p:grpSpPr>
            <p:sp>
              <p:nvSpPr>
                <p:cNvPr id="25656" name="Rectangle 47">
                  <a:extLst>
                    <a:ext uri="{FF2B5EF4-FFF2-40B4-BE49-F238E27FC236}">
                      <a16:creationId xmlns:a16="http://schemas.microsoft.com/office/drawing/2014/main" id="{6DDBD67E-31A1-3CF6-B46D-2809896B70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5" y="1036"/>
                  <a:ext cx="123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Comic Sans MS" panose="030F0702030302020204" pitchFamily="66" charset="0"/>
                    </a:rPr>
                    <a:t>0.032s</a:t>
                  </a:r>
                  <a:endParaRPr lang="pt-BR" altLang="pt-BR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57" name="Rectangle 48">
                  <a:extLst>
                    <a:ext uri="{FF2B5EF4-FFF2-40B4-BE49-F238E27FC236}">
                      <a16:creationId xmlns:a16="http://schemas.microsoft.com/office/drawing/2014/main" id="{58869A12-E7BC-587F-7EA0-E58E97A083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5" y="1036"/>
                  <a:ext cx="1235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626" name="Group 49">
                <a:extLst>
                  <a:ext uri="{FF2B5EF4-FFF2-40B4-BE49-F238E27FC236}">
                    <a16:creationId xmlns:a16="http://schemas.microsoft.com/office/drawing/2014/main" id="{A2A26B72-4D8C-31BD-C8AA-48C2525A72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0" y="1036"/>
                <a:ext cx="1322" cy="288"/>
                <a:chOff x="2460" y="1036"/>
                <a:chExt cx="1322" cy="288"/>
              </a:xfrm>
            </p:grpSpPr>
            <p:sp>
              <p:nvSpPr>
                <p:cNvPr id="25654" name="Rectangle 50">
                  <a:extLst>
                    <a:ext uri="{FF2B5EF4-FFF2-40B4-BE49-F238E27FC236}">
                      <a16:creationId xmlns:a16="http://schemas.microsoft.com/office/drawing/2014/main" id="{4C2137E2-81AC-DE88-86E4-1AE6FF592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0" y="1036"/>
                  <a:ext cx="132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Comic Sans MS" panose="030F0702030302020204" pitchFamily="66" charset="0"/>
                    </a:rPr>
                    <a:t>0.16s</a:t>
                  </a:r>
                  <a:endParaRPr lang="pt-BR" altLang="pt-BR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55" name="Rectangle 51">
                  <a:extLst>
                    <a:ext uri="{FF2B5EF4-FFF2-40B4-BE49-F238E27FC236}">
                      <a16:creationId xmlns:a16="http://schemas.microsoft.com/office/drawing/2014/main" id="{4126AE55-1B3C-BC48-8183-D505611D7E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0" y="1036"/>
                  <a:ext cx="1322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627" name="Group 52">
                <a:extLst>
                  <a:ext uri="{FF2B5EF4-FFF2-40B4-BE49-F238E27FC236}">
                    <a16:creationId xmlns:a16="http://schemas.microsoft.com/office/drawing/2014/main" id="{B0F1998E-CDA7-63B4-F7D9-DF422F2AAD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82" y="1036"/>
                <a:ext cx="1332" cy="288"/>
                <a:chOff x="3782" y="1036"/>
                <a:chExt cx="1332" cy="288"/>
              </a:xfrm>
            </p:grpSpPr>
            <p:sp>
              <p:nvSpPr>
                <p:cNvPr id="25652" name="Rectangle 53">
                  <a:extLst>
                    <a:ext uri="{FF2B5EF4-FFF2-40B4-BE49-F238E27FC236}">
                      <a16:creationId xmlns:a16="http://schemas.microsoft.com/office/drawing/2014/main" id="{1F6A4E32-5C9B-F6C1-AC05-C18D411639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036"/>
                  <a:ext cx="13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Comic Sans MS" panose="030F0702030302020204" pitchFamily="66" charset="0"/>
                    </a:rPr>
                    <a:t>1s</a:t>
                  </a:r>
                  <a:endParaRPr lang="pt-BR" altLang="pt-BR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53" name="Rectangle 54">
                  <a:extLst>
                    <a:ext uri="{FF2B5EF4-FFF2-40B4-BE49-F238E27FC236}">
                      <a16:creationId xmlns:a16="http://schemas.microsoft.com/office/drawing/2014/main" id="{FDDBE5BB-47E9-1D25-FC1C-DE318B675A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036"/>
                  <a:ext cx="1332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628" name="Group 55">
                <a:extLst>
                  <a:ext uri="{FF2B5EF4-FFF2-40B4-BE49-F238E27FC236}">
                    <a16:creationId xmlns:a16="http://schemas.microsoft.com/office/drawing/2014/main" id="{174E7100-4592-D26C-AF65-388289B11E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14" y="1036"/>
                <a:ext cx="1341" cy="288"/>
                <a:chOff x="5114" y="1036"/>
                <a:chExt cx="1341" cy="288"/>
              </a:xfrm>
            </p:grpSpPr>
            <p:sp>
              <p:nvSpPr>
                <p:cNvPr id="25650" name="Rectangle 56">
                  <a:extLst>
                    <a:ext uri="{FF2B5EF4-FFF2-40B4-BE49-F238E27FC236}">
                      <a16:creationId xmlns:a16="http://schemas.microsoft.com/office/drawing/2014/main" id="{443E549B-22AF-FD71-4C21-FF9644ADA6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4" y="1036"/>
                  <a:ext cx="134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Comic Sans MS" panose="030F0702030302020204" pitchFamily="66" charset="0"/>
                    </a:rPr>
                    <a:t>33s</a:t>
                  </a:r>
                  <a:endParaRPr lang="pt-BR" altLang="pt-BR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51" name="Rectangle 57">
                  <a:extLst>
                    <a:ext uri="{FF2B5EF4-FFF2-40B4-BE49-F238E27FC236}">
                      <a16:creationId xmlns:a16="http://schemas.microsoft.com/office/drawing/2014/main" id="{88D01125-6158-5390-AA72-1CC218FE79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4" y="1036"/>
                  <a:ext cx="1341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629" name="Group 58">
                <a:extLst>
                  <a:ext uri="{FF2B5EF4-FFF2-40B4-BE49-F238E27FC236}">
                    <a16:creationId xmlns:a16="http://schemas.microsoft.com/office/drawing/2014/main" id="{0821504D-0832-BF06-2253-C4F72EDD7D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55" y="1036"/>
                <a:ext cx="1490" cy="288"/>
                <a:chOff x="6455" y="1036"/>
                <a:chExt cx="1490" cy="288"/>
              </a:xfrm>
            </p:grpSpPr>
            <p:sp>
              <p:nvSpPr>
                <p:cNvPr id="25648" name="Rectangle 59">
                  <a:extLst>
                    <a:ext uri="{FF2B5EF4-FFF2-40B4-BE49-F238E27FC236}">
                      <a16:creationId xmlns:a16="http://schemas.microsoft.com/office/drawing/2014/main" id="{5E3974CD-37D0-A2E0-3310-E77A22DFEF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5" y="1036"/>
                  <a:ext cx="149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Comic Sans MS" panose="030F0702030302020204" pitchFamily="66" charset="0"/>
                    </a:rPr>
                    <a:t>46 Dias</a:t>
                  </a:r>
                  <a:endParaRPr lang="pt-BR" altLang="pt-BR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49" name="Rectangle 60">
                  <a:extLst>
                    <a:ext uri="{FF2B5EF4-FFF2-40B4-BE49-F238E27FC236}">
                      <a16:creationId xmlns:a16="http://schemas.microsoft.com/office/drawing/2014/main" id="{21479480-FE3A-3183-7342-86F17119AF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5" y="1036"/>
                  <a:ext cx="1490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630" name="Group 61">
                <a:extLst>
                  <a:ext uri="{FF2B5EF4-FFF2-40B4-BE49-F238E27FC236}">
                    <a16:creationId xmlns:a16="http://schemas.microsoft.com/office/drawing/2014/main" id="{AD6A8DC0-F5AA-28CB-1B0E-F545A099A5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324"/>
                <a:ext cx="1225" cy="288"/>
                <a:chOff x="0" y="1324"/>
                <a:chExt cx="1225" cy="288"/>
              </a:xfrm>
            </p:grpSpPr>
            <p:sp>
              <p:nvSpPr>
                <p:cNvPr id="25646" name="Rectangle 62">
                  <a:extLst>
                    <a:ext uri="{FF2B5EF4-FFF2-40B4-BE49-F238E27FC236}">
                      <a16:creationId xmlns:a16="http://schemas.microsoft.com/office/drawing/2014/main" id="{FCB0111E-E37D-B357-83CF-95058D37E0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324"/>
                  <a:ext cx="122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Comic Sans MS" panose="030F0702030302020204" pitchFamily="66" charset="0"/>
                    </a:rPr>
                    <a:t>512</a:t>
                  </a:r>
                  <a:endParaRPr lang="pt-BR" altLang="pt-BR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47" name="Rectangle 63">
                  <a:extLst>
                    <a:ext uri="{FF2B5EF4-FFF2-40B4-BE49-F238E27FC236}">
                      <a16:creationId xmlns:a16="http://schemas.microsoft.com/office/drawing/2014/main" id="{5B4E4FFB-C46C-C314-85C4-485954F301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324"/>
                  <a:ext cx="1225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631" name="Group 64">
                <a:extLst>
                  <a:ext uri="{FF2B5EF4-FFF2-40B4-BE49-F238E27FC236}">
                    <a16:creationId xmlns:a16="http://schemas.microsoft.com/office/drawing/2014/main" id="{16197A73-076E-DAD1-5F35-1D3C53DB5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5" y="1324"/>
                <a:ext cx="1235" cy="288"/>
                <a:chOff x="1225" y="1324"/>
                <a:chExt cx="1235" cy="288"/>
              </a:xfrm>
            </p:grpSpPr>
            <p:sp>
              <p:nvSpPr>
                <p:cNvPr id="25644" name="Rectangle 65">
                  <a:extLst>
                    <a:ext uri="{FF2B5EF4-FFF2-40B4-BE49-F238E27FC236}">
                      <a16:creationId xmlns:a16="http://schemas.microsoft.com/office/drawing/2014/main" id="{23D5B91B-9716-F834-FA42-78C9A55747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5" y="1324"/>
                  <a:ext cx="123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Comic Sans MS" panose="030F0702030302020204" pitchFamily="66" charset="0"/>
                    </a:rPr>
                    <a:t>0.512s</a:t>
                  </a:r>
                  <a:endParaRPr lang="pt-BR" altLang="pt-BR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45" name="Rectangle 66">
                  <a:extLst>
                    <a:ext uri="{FF2B5EF4-FFF2-40B4-BE49-F238E27FC236}">
                      <a16:creationId xmlns:a16="http://schemas.microsoft.com/office/drawing/2014/main" id="{12907158-BEDB-2D26-B4C8-C6782400CA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5" y="1324"/>
                  <a:ext cx="1235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632" name="Group 67">
                <a:extLst>
                  <a:ext uri="{FF2B5EF4-FFF2-40B4-BE49-F238E27FC236}">
                    <a16:creationId xmlns:a16="http://schemas.microsoft.com/office/drawing/2014/main" id="{BB4A1DAA-53AB-181F-ACDC-FB062DF16E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0" y="1324"/>
                <a:ext cx="1322" cy="288"/>
                <a:chOff x="2460" y="1324"/>
                <a:chExt cx="1322" cy="288"/>
              </a:xfrm>
            </p:grpSpPr>
            <p:sp>
              <p:nvSpPr>
                <p:cNvPr id="25642" name="Rectangle 68">
                  <a:extLst>
                    <a:ext uri="{FF2B5EF4-FFF2-40B4-BE49-F238E27FC236}">
                      <a16:creationId xmlns:a16="http://schemas.microsoft.com/office/drawing/2014/main" id="{94134B31-203E-CA23-CD9F-9E483B1CFD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0" y="1324"/>
                  <a:ext cx="132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Comic Sans MS" panose="030F0702030302020204" pitchFamily="66" charset="0"/>
                    </a:rPr>
                    <a:t>9s</a:t>
                  </a:r>
                  <a:endParaRPr lang="pt-BR" altLang="pt-BR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43" name="Rectangle 69">
                  <a:extLst>
                    <a:ext uri="{FF2B5EF4-FFF2-40B4-BE49-F238E27FC236}">
                      <a16:creationId xmlns:a16="http://schemas.microsoft.com/office/drawing/2014/main" id="{4A78D853-A96F-CEE8-C400-0A7DAD6902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0" y="1324"/>
                  <a:ext cx="1322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633" name="Group 70">
                <a:extLst>
                  <a:ext uri="{FF2B5EF4-FFF2-40B4-BE49-F238E27FC236}">
                    <a16:creationId xmlns:a16="http://schemas.microsoft.com/office/drawing/2014/main" id="{3CF399C0-72BC-7C32-95AE-632A619EF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82" y="1324"/>
                <a:ext cx="1332" cy="288"/>
                <a:chOff x="3782" y="1324"/>
                <a:chExt cx="1332" cy="288"/>
              </a:xfrm>
            </p:grpSpPr>
            <p:sp>
              <p:nvSpPr>
                <p:cNvPr id="25640" name="Rectangle 71">
                  <a:extLst>
                    <a:ext uri="{FF2B5EF4-FFF2-40B4-BE49-F238E27FC236}">
                      <a16:creationId xmlns:a16="http://schemas.microsoft.com/office/drawing/2014/main" id="{0654F4CC-EE2B-6C0A-35FA-25134472F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324"/>
                  <a:ext cx="13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Comic Sans MS" panose="030F0702030302020204" pitchFamily="66" charset="0"/>
                    </a:rPr>
                    <a:t>4m22s</a:t>
                  </a:r>
                  <a:endParaRPr lang="pt-BR" altLang="pt-BR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41" name="Rectangle 72">
                  <a:extLst>
                    <a:ext uri="{FF2B5EF4-FFF2-40B4-BE49-F238E27FC236}">
                      <a16:creationId xmlns:a16="http://schemas.microsoft.com/office/drawing/2014/main" id="{24B54DB4-024B-5DB4-63BF-6ED0A907A9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2" y="1324"/>
                  <a:ext cx="1332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634" name="Group 73">
                <a:extLst>
                  <a:ext uri="{FF2B5EF4-FFF2-40B4-BE49-F238E27FC236}">
                    <a16:creationId xmlns:a16="http://schemas.microsoft.com/office/drawing/2014/main" id="{89ECCC36-3207-C475-FF05-0B5F2B45F4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14" y="1324"/>
                <a:ext cx="1341" cy="288"/>
                <a:chOff x="5114" y="1324"/>
                <a:chExt cx="1341" cy="288"/>
              </a:xfrm>
            </p:grpSpPr>
            <p:sp>
              <p:nvSpPr>
                <p:cNvPr id="25638" name="Rectangle 74">
                  <a:extLst>
                    <a:ext uri="{FF2B5EF4-FFF2-40B4-BE49-F238E27FC236}">
                      <a16:creationId xmlns:a16="http://schemas.microsoft.com/office/drawing/2014/main" id="{E0857502-9F52-2B92-D154-DA7896F788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4" y="1324"/>
                  <a:ext cx="134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Comic Sans MS" panose="030F0702030302020204" pitchFamily="66" charset="0"/>
                    </a:rPr>
                    <a:t>1 Dia 13h</a:t>
                  </a:r>
                  <a:endParaRPr lang="pt-BR" altLang="pt-BR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39" name="Rectangle 75">
                  <a:extLst>
                    <a:ext uri="{FF2B5EF4-FFF2-40B4-BE49-F238E27FC236}">
                      <a16:creationId xmlns:a16="http://schemas.microsoft.com/office/drawing/2014/main" id="{AD5C1F50-C951-6CB0-D8D9-8CC91DDC08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4" y="1324"/>
                  <a:ext cx="1341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635" name="Group 76">
                <a:extLst>
                  <a:ext uri="{FF2B5EF4-FFF2-40B4-BE49-F238E27FC236}">
                    <a16:creationId xmlns:a16="http://schemas.microsoft.com/office/drawing/2014/main" id="{42BB3B69-81B2-27EF-9CBA-3EAD04C554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55" y="1324"/>
                <a:ext cx="1490" cy="288"/>
                <a:chOff x="6455" y="1324"/>
                <a:chExt cx="1490" cy="288"/>
              </a:xfrm>
            </p:grpSpPr>
            <p:sp>
              <p:nvSpPr>
                <p:cNvPr id="25636" name="Rectangle 77">
                  <a:extLst>
                    <a:ext uri="{FF2B5EF4-FFF2-40B4-BE49-F238E27FC236}">
                      <a16:creationId xmlns:a16="http://schemas.microsoft.com/office/drawing/2014/main" id="{6A47D52B-EF4C-B30D-9F75-6514D5942F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5" y="1324"/>
                  <a:ext cx="149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Comic Sans MS" panose="030F0702030302020204" pitchFamily="66" charset="0"/>
                    </a:rPr>
                    <a:t>10</a:t>
                  </a:r>
                  <a:r>
                    <a:rPr lang="pt-BR" altLang="pt-BR" sz="1600" baseline="30000">
                      <a:latin typeface="Comic Sans MS" panose="030F0702030302020204" pitchFamily="66" charset="0"/>
                    </a:rPr>
                    <a:t>137</a:t>
                  </a:r>
                  <a:r>
                    <a:rPr lang="pt-BR" altLang="pt-BR" sz="1600">
                      <a:latin typeface="Comic Sans MS" panose="030F0702030302020204" pitchFamily="66" charset="0"/>
                    </a:rPr>
                    <a:t> Séculos</a:t>
                  </a:r>
                  <a:endParaRPr lang="pt-BR" altLang="pt-BR" sz="16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37" name="Rectangle 78">
                  <a:extLst>
                    <a:ext uri="{FF2B5EF4-FFF2-40B4-BE49-F238E27FC236}">
                      <a16:creationId xmlns:a16="http://schemas.microsoft.com/office/drawing/2014/main" id="{7522F8A5-BB8E-D6D5-AA99-BC6E0468CB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5" y="1324"/>
                  <a:ext cx="1490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pt-BR" altLang="pt-BR" sz="180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5611" name="Rectangle 79">
              <a:extLst>
                <a:ext uri="{FF2B5EF4-FFF2-40B4-BE49-F238E27FC236}">
                  <a16:creationId xmlns:a16="http://schemas.microsoft.com/office/drawing/2014/main" id="{C35579BD-A525-DE83-59F7-4C46B142B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-3"/>
              <a:ext cx="7951" cy="161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</p:grpSp>
      <p:sp>
        <p:nvSpPr>
          <p:cNvPr id="25606" name="Rectangle 80">
            <a:extLst>
              <a:ext uri="{FF2B5EF4-FFF2-40B4-BE49-F238E27FC236}">
                <a16:creationId xmlns:a16="http://schemas.microsoft.com/office/drawing/2014/main" id="{671205E8-2931-FE23-DB65-3C975643B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33550" y="430212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>
                <a:latin typeface="Tahoma" panose="020B0604030504040204" pitchFamily="34" charset="0"/>
              </a:rPr>
              <a:t> </a:t>
            </a:r>
            <a:endParaRPr lang="pt-BR" altLang="pt-BR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25607" name="Oval 81">
            <a:extLst>
              <a:ext uri="{FF2B5EF4-FFF2-40B4-BE49-F238E27FC236}">
                <a16:creationId xmlns:a16="http://schemas.microsoft.com/office/drawing/2014/main" id="{41E8463F-71FD-706A-D201-78183811B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5289550"/>
            <a:ext cx="8382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25608" name="Text Box 82">
            <a:extLst>
              <a:ext uri="{FF2B5EF4-FFF2-40B4-BE49-F238E27FC236}">
                <a16:creationId xmlns:a16="http://schemas.microsoft.com/office/drawing/2014/main" id="{FA64F67F-D879-A031-D0D9-41FADEB29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746750"/>
            <a:ext cx="4389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1200">
                <a:latin typeface="Comic Sans MS" panose="030F0702030302020204" pitchFamily="66" charset="0"/>
              </a:rPr>
              <a:t>tempo necessário para o algoritmo em função de n entradas</a:t>
            </a:r>
          </a:p>
        </p:txBody>
      </p:sp>
      <p:sp>
        <p:nvSpPr>
          <p:cNvPr id="25609" name="Line 83">
            <a:extLst>
              <a:ext uri="{FF2B5EF4-FFF2-40B4-BE49-F238E27FC236}">
                <a16:creationId xmlns:a16="http://schemas.microsoft.com/office/drawing/2014/main" id="{33F6023F-1834-8DFC-87C3-0F9DFA3D6C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2713" y="559435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>
            <a:extLst>
              <a:ext uri="{FF2B5EF4-FFF2-40B4-BE49-F238E27FC236}">
                <a16:creationId xmlns:a16="http://schemas.microsoft.com/office/drawing/2014/main" id="{7A4A2C60-12B1-6360-0E39-9FE2A5A09EFB}"/>
              </a:ext>
            </a:extLst>
          </p:cNvPr>
          <p:cNvGrpSpPr/>
          <p:nvPr/>
        </p:nvGrpSpPr>
        <p:grpSpPr>
          <a:xfrm>
            <a:off x="928662" y="1785926"/>
            <a:ext cx="1785950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9FA99D7-BA82-7946-CE54-F20FAEE1F8EB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z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F4C37127-B46C-4B18-42AF-7D2DCB7B4A0B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43715" name="Título 1">
            <a:extLst>
              <a:ext uri="{FF2B5EF4-FFF2-40B4-BE49-F238E27FC236}">
                <a16:creationId xmlns:a16="http://schemas.microsoft.com/office/drawing/2014/main" id="{AFADDD06-BC85-E465-8887-8C9325E20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Resposta!</a:t>
            </a:r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8CA2999D-0ABA-0A2A-2D04-2A8A060A3E9A}"/>
              </a:ext>
            </a:extLst>
          </p:cNvPr>
          <p:cNvSpPr/>
          <p:nvPr/>
        </p:nvSpPr>
        <p:spPr>
          <a:xfrm>
            <a:off x="8358188" y="1857375"/>
            <a:ext cx="214312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3717" name="CaixaDeTexto 21">
            <a:extLst>
              <a:ext uri="{FF2B5EF4-FFF2-40B4-BE49-F238E27FC236}">
                <a16:creationId xmlns:a16="http://schemas.microsoft.com/office/drawing/2014/main" id="{50C3ED81-185B-69A2-3F23-93C066656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85875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grpSp>
        <p:nvGrpSpPr>
          <p:cNvPr id="243718" name="Grupo 6">
            <a:extLst>
              <a:ext uri="{FF2B5EF4-FFF2-40B4-BE49-F238E27FC236}">
                <a16:creationId xmlns:a16="http://schemas.microsoft.com/office/drawing/2014/main" id="{BB4BB948-56CA-FC3B-1A64-E23240E32A4A}"/>
              </a:ext>
            </a:extLst>
          </p:cNvPr>
          <p:cNvGrpSpPr>
            <a:grpSpLocks/>
          </p:cNvGrpSpPr>
          <p:nvPr/>
        </p:nvGrpSpPr>
        <p:grpSpPr bwMode="auto">
          <a:xfrm>
            <a:off x="5786438" y="1785938"/>
            <a:ext cx="1785937" cy="642937"/>
            <a:chOff x="1142976" y="3000372"/>
            <a:chExt cx="1785950" cy="642942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54FD34B-A212-ED50-4601-69FC5DAF9941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A1A6770E-91A8-3F02-F529-9E3D2A1E3C2D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E7FEE4D9-3B2B-5443-CE17-4BFFE4B21210}"/>
              </a:ext>
            </a:extLst>
          </p:cNvPr>
          <p:cNvCxnSpPr/>
          <p:nvPr/>
        </p:nvCxnSpPr>
        <p:spPr>
          <a:xfrm>
            <a:off x="7358063" y="2000250"/>
            <a:ext cx="100012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12">
            <a:extLst>
              <a:ext uri="{FF2B5EF4-FFF2-40B4-BE49-F238E27FC236}">
                <a16:creationId xmlns:a16="http://schemas.microsoft.com/office/drawing/2014/main" id="{976059B0-2A5B-FFBC-E0A3-8FB19CB86344}"/>
              </a:ext>
            </a:extLst>
          </p:cNvPr>
          <p:cNvGrpSpPr/>
          <p:nvPr/>
        </p:nvGrpSpPr>
        <p:grpSpPr>
          <a:xfrm>
            <a:off x="3428992" y="1785926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B7C8797A-6042-8D46-F318-0465EEE88FCA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y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D7D93833-27B7-B6DE-4E7F-96A314A41286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F1339587-945C-12DD-E4DF-5643C7417A4F}"/>
              </a:ext>
            </a:extLst>
          </p:cNvPr>
          <p:cNvCxnSpPr/>
          <p:nvPr/>
        </p:nvCxnSpPr>
        <p:spPr>
          <a:xfrm>
            <a:off x="571500" y="1643063"/>
            <a:ext cx="500063" cy="1063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2DE722BE-4759-CE81-FDC8-0C643CE6A8E8}"/>
              </a:ext>
            </a:extLst>
          </p:cNvPr>
          <p:cNvCxnSpPr/>
          <p:nvPr/>
        </p:nvCxnSpPr>
        <p:spPr>
          <a:xfrm>
            <a:off x="2428875" y="1928813"/>
            <a:ext cx="1357313" cy="349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EF5290E6-63D0-2B94-66EE-BDE1A5AA3A66}"/>
              </a:ext>
            </a:extLst>
          </p:cNvPr>
          <p:cNvCxnSpPr/>
          <p:nvPr/>
        </p:nvCxnSpPr>
        <p:spPr>
          <a:xfrm>
            <a:off x="5000625" y="1928813"/>
            <a:ext cx="1000125" cy="71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724" name="CaixaDeTexto 27">
            <a:extLst>
              <a:ext uri="{FF2B5EF4-FFF2-40B4-BE49-F238E27FC236}">
                <a16:creationId xmlns:a16="http://schemas.microsoft.com/office/drawing/2014/main" id="{C405A0CE-30E9-304F-E066-3BA763E31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857500"/>
            <a:ext cx="801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Como faríamos para percorrer esta lista do início e achar o elemento com o valor y?</a:t>
            </a:r>
          </a:p>
        </p:txBody>
      </p:sp>
      <p:sp>
        <p:nvSpPr>
          <p:cNvPr id="243725" name="CaixaDeTexto 19">
            <a:extLst>
              <a:ext uri="{FF2B5EF4-FFF2-40B4-BE49-F238E27FC236}">
                <a16:creationId xmlns:a16="http://schemas.microsoft.com/office/drawing/2014/main" id="{CDD11522-14A1-9D38-4EA0-DF94D0680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3643313"/>
            <a:ext cx="345281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Lista* busca;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busca = lista;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while (busca!= NULL)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if (busca-&gt;valor == y)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printf(“Achei”);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break;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busca = busca-&gt;prox;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}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>
            <a:extLst>
              <a:ext uri="{FF2B5EF4-FFF2-40B4-BE49-F238E27FC236}">
                <a16:creationId xmlns:a16="http://schemas.microsoft.com/office/drawing/2014/main" id="{E16DC558-7626-6AF5-1AC5-FFCD6B3CA36A}"/>
              </a:ext>
            </a:extLst>
          </p:cNvPr>
          <p:cNvGrpSpPr/>
          <p:nvPr/>
        </p:nvGrpSpPr>
        <p:grpSpPr>
          <a:xfrm>
            <a:off x="928662" y="1785926"/>
            <a:ext cx="1785950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1D14D770-48F2-1C76-1C61-823391D18B56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z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E8069068-7E79-CDAC-6A4A-EC4303D7A595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45763" name="Título 1">
            <a:extLst>
              <a:ext uri="{FF2B5EF4-FFF2-40B4-BE49-F238E27FC236}">
                <a16:creationId xmlns:a16="http://schemas.microsoft.com/office/drawing/2014/main" id="{1639203C-B992-4499-0B94-910393FB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Percorrendo a lista...</a:t>
            </a:r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0DA17401-8CE2-C4E3-EE66-209E952FB099}"/>
              </a:ext>
            </a:extLst>
          </p:cNvPr>
          <p:cNvSpPr/>
          <p:nvPr/>
        </p:nvSpPr>
        <p:spPr>
          <a:xfrm>
            <a:off x="8358188" y="1857375"/>
            <a:ext cx="214312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5765" name="CaixaDeTexto 21">
            <a:extLst>
              <a:ext uri="{FF2B5EF4-FFF2-40B4-BE49-F238E27FC236}">
                <a16:creationId xmlns:a16="http://schemas.microsoft.com/office/drawing/2014/main" id="{4597375C-9F2B-9BD8-1E86-ACD478194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85875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grpSp>
        <p:nvGrpSpPr>
          <p:cNvPr id="245766" name="Grupo 6">
            <a:extLst>
              <a:ext uri="{FF2B5EF4-FFF2-40B4-BE49-F238E27FC236}">
                <a16:creationId xmlns:a16="http://schemas.microsoft.com/office/drawing/2014/main" id="{1972C117-4EC1-F36E-3A47-2E8EAAC36992}"/>
              </a:ext>
            </a:extLst>
          </p:cNvPr>
          <p:cNvGrpSpPr>
            <a:grpSpLocks/>
          </p:cNvGrpSpPr>
          <p:nvPr/>
        </p:nvGrpSpPr>
        <p:grpSpPr bwMode="auto">
          <a:xfrm>
            <a:off x="5786438" y="1785938"/>
            <a:ext cx="1785937" cy="642937"/>
            <a:chOff x="1142976" y="3000372"/>
            <a:chExt cx="1785950" cy="642942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FFCBABB-FC16-F069-86F4-2E0D3F0B56E3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1E75ED79-34C4-6A6B-7541-1DCD4A9D1B97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7F93E540-9119-10F2-DC7A-EC99369DA2BA}"/>
              </a:ext>
            </a:extLst>
          </p:cNvPr>
          <p:cNvCxnSpPr/>
          <p:nvPr/>
        </p:nvCxnSpPr>
        <p:spPr>
          <a:xfrm>
            <a:off x="7358063" y="2000250"/>
            <a:ext cx="100012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12">
            <a:extLst>
              <a:ext uri="{FF2B5EF4-FFF2-40B4-BE49-F238E27FC236}">
                <a16:creationId xmlns:a16="http://schemas.microsoft.com/office/drawing/2014/main" id="{C934D1FA-ED85-3DE8-4822-AFB3ECF00DEF}"/>
              </a:ext>
            </a:extLst>
          </p:cNvPr>
          <p:cNvGrpSpPr/>
          <p:nvPr/>
        </p:nvGrpSpPr>
        <p:grpSpPr>
          <a:xfrm>
            <a:off x="3428992" y="1785926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54C3E977-79AD-45BC-93D3-E5DFE3FB8850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y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9B60FCC-86BA-4DFE-6395-9C002EFD6221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6653D268-7B7C-70E3-A206-45430837C0A3}"/>
              </a:ext>
            </a:extLst>
          </p:cNvPr>
          <p:cNvCxnSpPr/>
          <p:nvPr/>
        </p:nvCxnSpPr>
        <p:spPr>
          <a:xfrm>
            <a:off x="571500" y="1643063"/>
            <a:ext cx="500063" cy="1063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9EAC81B4-A45E-1F45-6D84-BE6E43004BC4}"/>
              </a:ext>
            </a:extLst>
          </p:cNvPr>
          <p:cNvCxnSpPr/>
          <p:nvPr/>
        </p:nvCxnSpPr>
        <p:spPr>
          <a:xfrm>
            <a:off x="2428875" y="1928813"/>
            <a:ext cx="1357313" cy="349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B382A723-9DC8-5DCC-53F5-5C918401CC2B}"/>
              </a:ext>
            </a:extLst>
          </p:cNvPr>
          <p:cNvCxnSpPr/>
          <p:nvPr/>
        </p:nvCxnSpPr>
        <p:spPr>
          <a:xfrm>
            <a:off x="5000625" y="1928813"/>
            <a:ext cx="1000125" cy="71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72" name="CaixaDeTexto 27">
            <a:extLst>
              <a:ext uri="{FF2B5EF4-FFF2-40B4-BE49-F238E27FC236}">
                <a16:creationId xmlns:a16="http://schemas.microsoft.com/office/drawing/2014/main" id="{4C4A95B5-6F64-1B7C-C70C-015D86210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857500"/>
            <a:ext cx="801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Como faríamos para percorrer esta lista do início e achar o elemento com o valor y?</a:t>
            </a:r>
          </a:p>
        </p:txBody>
      </p:sp>
      <p:sp>
        <p:nvSpPr>
          <p:cNvPr id="245773" name="CaixaDeTexto 19">
            <a:extLst>
              <a:ext uri="{FF2B5EF4-FFF2-40B4-BE49-F238E27FC236}">
                <a16:creationId xmlns:a16="http://schemas.microsoft.com/office/drawing/2014/main" id="{102608ED-C11F-F185-4176-596090AC9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3643313"/>
            <a:ext cx="345281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Lista* busca;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busca = lista;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while (busca!= NULL)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if (busca-&gt;valor == y)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printf(“Achei”);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break;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busca = busca-&gt;prox;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}</a:t>
            </a: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6F7D4037-AB1F-1D2D-87DD-DFE16B07198B}"/>
              </a:ext>
            </a:extLst>
          </p:cNvPr>
          <p:cNvCxnSpPr/>
          <p:nvPr/>
        </p:nvCxnSpPr>
        <p:spPr>
          <a:xfrm rot="16200000" flipH="1">
            <a:off x="1357313" y="1463675"/>
            <a:ext cx="379412" cy="1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75" name="CaixaDeTexto 30">
            <a:extLst>
              <a:ext uri="{FF2B5EF4-FFF2-40B4-BE49-F238E27FC236}">
                <a16:creationId xmlns:a16="http://schemas.microsoft.com/office/drawing/2014/main" id="{D9A08353-7C10-F158-7741-B7E0B7207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071563"/>
            <a:ext cx="723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busca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>
            <a:extLst>
              <a:ext uri="{FF2B5EF4-FFF2-40B4-BE49-F238E27FC236}">
                <a16:creationId xmlns:a16="http://schemas.microsoft.com/office/drawing/2014/main" id="{EB8806F0-1ACA-46B3-FDB4-178B0DA1CDA9}"/>
              </a:ext>
            </a:extLst>
          </p:cNvPr>
          <p:cNvGrpSpPr/>
          <p:nvPr/>
        </p:nvGrpSpPr>
        <p:grpSpPr>
          <a:xfrm>
            <a:off x="928662" y="1785926"/>
            <a:ext cx="1785950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E7AC3D87-7685-8FD9-683D-CEDF773F2D68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z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DA22AC71-4E25-8514-9EA5-0FC443B2F77B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47811" name="Título 1">
            <a:extLst>
              <a:ext uri="{FF2B5EF4-FFF2-40B4-BE49-F238E27FC236}">
                <a16:creationId xmlns:a16="http://schemas.microsoft.com/office/drawing/2014/main" id="{DEAA30EC-BB0C-1C88-7B7A-B195BAFF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Percorrendo a lista...</a:t>
            </a:r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7F088E50-157B-8044-01BE-6E6A95974794}"/>
              </a:ext>
            </a:extLst>
          </p:cNvPr>
          <p:cNvSpPr/>
          <p:nvPr/>
        </p:nvSpPr>
        <p:spPr>
          <a:xfrm>
            <a:off x="8358188" y="1857375"/>
            <a:ext cx="214312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7813" name="CaixaDeTexto 21">
            <a:extLst>
              <a:ext uri="{FF2B5EF4-FFF2-40B4-BE49-F238E27FC236}">
                <a16:creationId xmlns:a16="http://schemas.microsoft.com/office/drawing/2014/main" id="{6752FBFC-DA5D-03F7-17E2-EDE1CAB94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85875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grpSp>
        <p:nvGrpSpPr>
          <p:cNvPr id="247814" name="Grupo 6">
            <a:extLst>
              <a:ext uri="{FF2B5EF4-FFF2-40B4-BE49-F238E27FC236}">
                <a16:creationId xmlns:a16="http://schemas.microsoft.com/office/drawing/2014/main" id="{BCC210AF-2E67-FBDB-D2F5-40438D1029F3}"/>
              </a:ext>
            </a:extLst>
          </p:cNvPr>
          <p:cNvGrpSpPr>
            <a:grpSpLocks/>
          </p:cNvGrpSpPr>
          <p:nvPr/>
        </p:nvGrpSpPr>
        <p:grpSpPr bwMode="auto">
          <a:xfrm>
            <a:off x="5786438" y="1785938"/>
            <a:ext cx="1785937" cy="642937"/>
            <a:chOff x="1142976" y="3000372"/>
            <a:chExt cx="1785950" cy="642942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6C82010B-46FE-DB94-814F-4EADB905AA20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1D053B28-C666-07DC-6D0C-C915948EF975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7DE145DD-88E6-D0C1-9EEC-6BF6AAD718D9}"/>
              </a:ext>
            </a:extLst>
          </p:cNvPr>
          <p:cNvCxnSpPr/>
          <p:nvPr/>
        </p:nvCxnSpPr>
        <p:spPr>
          <a:xfrm>
            <a:off x="7358063" y="2000250"/>
            <a:ext cx="100012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12">
            <a:extLst>
              <a:ext uri="{FF2B5EF4-FFF2-40B4-BE49-F238E27FC236}">
                <a16:creationId xmlns:a16="http://schemas.microsoft.com/office/drawing/2014/main" id="{005919F5-93EE-2EBC-EA39-DF62F0D0524E}"/>
              </a:ext>
            </a:extLst>
          </p:cNvPr>
          <p:cNvGrpSpPr/>
          <p:nvPr/>
        </p:nvGrpSpPr>
        <p:grpSpPr>
          <a:xfrm>
            <a:off x="3428992" y="1785926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1D8161D7-1483-618D-3209-D52EFE4886F9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y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B9C1B97F-4B79-C596-C52D-72B2D2DE6F9E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58B0AA98-7C2D-DD82-D467-67B83E2D1388}"/>
              </a:ext>
            </a:extLst>
          </p:cNvPr>
          <p:cNvCxnSpPr/>
          <p:nvPr/>
        </p:nvCxnSpPr>
        <p:spPr>
          <a:xfrm>
            <a:off x="571500" y="1643063"/>
            <a:ext cx="500063" cy="1063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495F9C51-4B16-B41C-F319-2C5F8646259A}"/>
              </a:ext>
            </a:extLst>
          </p:cNvPr>
          <p:cNvCxnSpPr/>
          <p:nvPr/>
        </p:nvCxnSpPr>
        <p:spPr>
          <a:xfrm>
            <a:off x="2428875" y="1928813"/>
            <a:ext cx="1357313" cy="349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E6DC64E0-BC89-AA1B-78C6-367A574F19C2}"/>
              </a:ext>
            </a:extLst>
          </p:cNvPr>
          <p:cNvCxnSpPr/>
          <p:nvPr/>
        </p:nvCxnSpPr>
        <p:spPr>
          <a:xfrm>
            <a:off x="5000625" y="1928813"/>
            <a:ext cx="1000125" cy="71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820" name="CaixaDeTexto 27">
            <a:extLst>
              <a:ext uri="{FF2B5EF4-FFF2-40B4-BE49-F238E27FC236}">
                <a16:creationId xmlns:a16="http://schemas.microsoft.com/office/drawing/2014/main" id="{CD5E0CC1-589D-0C49-4308-A8E105921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857500"/>
            <a:ext cx="801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Como faríamos para percorrer esta lista do início e achar o elemento com o valor y?</a:t>
            </a:r>
          </a:p>
        </p:txBody>
      </p:sp>
      <p:sp>
        <p:nvSpPr>
          <p:cNvPr id="247821" name="CaixaDeTexto 19">
            <a:extLst>
              <a:ext uri="{FF2B5EF4-FFF2-40B4-BE49-F238E27FC236}">
                <a16:creationId xmlns:a16="http://schemas.microsoft.com/office/drawing/2014/main" id="{B4BC05D6-EC11-95C4-E651-7117233BF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3643313"/>
            <a:ext cx="345281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Lista* busca;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busca = lista;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while (busca!= NULL)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if (busca-&gt;valor == y)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printf(“Achei”);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break;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busca = busca-&gt;prox;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}</a:t>
            </a:r>
          </a:p>
        </p:txBody>
      </p:sp>
      <p:sp>
        <p:nvSpPr>
          <p:cNvPr id="247822" name="CaixaDeTexto 30">
            <a:extLst>
              <a:ext uri="{FF2B5EF4-FFF2-40B4-BE49-F238E27FC236}">
                <a16:creationId xmlns:a16="http://schemas.microsoft.com/office/drawing/2014/main" id="{B43215F2-69BD-99D8-8285-6D2A06E6A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143000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busca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74322641-D0DD-39E1-3B38-0941AD9D870A}"/>
              </a:ext>
            </a:extLst>
          </p:cNvPr>
          <p:cNvCxnSpPr/>
          <p:nvPr/>
        </p:nvCxnSpPr>
        <p:spPr>
          <a:xfrm rot="16200000" flipH="1">
            <a:off x="3834607" y="1523206"/>
            <a:ext cx="381000" cy="1920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>
            <a:extLst>
              <a:ext uri="{FF2B5EF4-FFF2-40B4-BE49-F238E27FC236}">
                <a16:creationId xmlns:a16="http://schemas.microsoft.com/office/drawing/2014/main" id="{63BF68D5-8338-58D2-EB72-624E094EB70B}"/>
              </a:ext>
            </a:extLst>
          </p:cNvPr>
          <p:cNvGrpSpPr/>
          <p:nvPr/>
        </p:nvGrpSpPr>
        <p:grpSpPr>
          <a:xfrm>
            <a:off x="928662" y="1785926"/>
            <a:ext cx="1785950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793BA258-38D4-FD82-E15C-54C73E299677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z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4E1803DB-56E7-4216-0482-632534EA37B9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49859" name="Título 1">
            <a:extLst>
              <a:ext uri="{FF2B5EF4-FFF2-40B4-BE49-F238E27FC236}">
                <a16:creationId xmlns:a16="http://schemas.microsoft.com/office/drawing/2014/main" id="{84336568-36EA-C47F-41B3-8CFD3381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Percorrendo a lista...</a:t>
            </a:r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26C5121-84DF-564A-B5C1-3C210487C5DD}"/>
              </a:ext>
            </a:extLst>
          </p:cNvPr>
          <p:cNvSpPr/>
          <p:nvPr/>
        </p:nvSpPr>
        <p:spPr>
          <a:xfrm>
            <a:off x="8358188" y="1857375"/>
            <a:ext cx="214312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9861" name="CaixaDeTexto 21">
            <a:extLst>
              <a:ext uri="{FF2B5EF4-FFF2-40B4-BE49-F238E27FC236}">
                <a16:creationId xmlns:a16="http://schemas.microsoft.com/office/drawing/2014/main" id="{491B0C51-AEF0-3E9E-51DC-20BC81D2D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85875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grpSp>
        <p:nvGrpSpPr>
          <p:cNvPr id="249862" name="Grupo 6">
            <a:extLst>
              <a:ext uri="{FF2B5EF4-FFF2-40B4-BE49-F238E27FC236}">
                <a16:creationId xmlns:a16="http://schemas.microsoft.com/office/drawing/2014/main" id="{6010A366-9F21-9229-5565-00577B734E4A}"/>
              </a:ext>
            </a:extLst>
          </p:cNvPr>
          <p:cNvGrpSpPr>
            <a:grpSpLocks/>
          </p:cNvGrpSpPr>
          <p:nvPr/>
        </p:nvGrpSpPr>
        <p:grpSpPr bwMode="auto">
          <a:xfrm>
            <a:off x="5786438" y="1785938"/>
            <a:ext cx="1785937" cy="642937"/>
            <a:chOff x="1142976" y="3000372"/>
            <a:chExt cx="1785950" cy="642942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C97DC9A1-3B2E-4761-3897-778315958986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6EB0959F-6C8D-5DD3-5F5E-D8312FF718C1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530B885F-5CD2-97A9-B7FF-F6D42806C524}"/>
              </a:ext>
            </a:extLst>
          </p:cNvPr>
          <p:cNvCxnSpPr/>
          <p:nvPr/>
        </p:nvCxnSpPr>
        <p:spPr>
          <a:xfrm>
            <a:off x="7358063" y="2000250"/>
            <a:ext cx="100012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12">
            <a:extLst>
              <a:ext uri="{FF2B5EF4-FFF2-40B4-BE49-F238E27FC236}">
                <a16:creationId xmlns:a16="http://schemas.microsoft.com/office/drawing/2014/main" id="{77184A02-A278-18CA-C6C4-A5C2D5863648}"/>
              </a:ext>
            </a:extLst>
          </p:cNvPr>
          <p:cNvGrpSpPr/>
          <p:nvPr/>
        </p:nvGrpSpPr>
        <p:grpSpPr>
          <a:xfrm>
            <a:off x="3428992" y="1785926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BA6E1F1-4AA8-A86D-1833-FABAA60720DC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y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6BF003D7-B86C-FB26-7406-6B173EE44958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7599CA40-D1A6-023A-17E1-80EBE50F5CE2}"/>
              </a:ext>
            </a:extLst>
          </p:cNvPr>
          <p:cNvCxnSpPr/>
          <p:nvPr/>
        </p:nvCxnSpPr>
        <p:spPr>
          <a:xfrm>
            <a:off x="571500" y="1643063"/>
            <a:ext cx="500063" cy="1063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AA05140B-2B8D-F6B4-955E-152AB82569F7}"/>
              </a:ext>
            </a:extLst>
          </p:cNvPr>
          <p:cNvCxnSpPr/>
          <p:nvPr/>
        </p:nvCxnSpPr>
        <p:spPr>
          <a:xfrm>
            <a:off x="2428875" y="1928813"/>
            <a:ext cx="1357313" cy="349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2F7F9250-2B08-6EB6-F574-A3279FBEA0ED}"/>
              </a:ext>
            </a:extLst>
          </p:cNvPr>
          <p:cNvCxnSpPr/>
          <p:nvPr/>
        </p:nvCxnSpPr>
        <p:spPr>
          <a:xfrm>
            <a:off x="5000625" y="1928813"/>
            <a:ext cx="1000125" cy="71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868" name="CaixaDeTexto 27">
            <a:extLst>
              <a:ext uri="{FF2B5EF4-FFF2-40B4-BE49-F238E27FC236}">
                <a16:creationId xmlns:a16="http://schemas.microsoft.com/office/drawing/2014/main" id="{2C441CE6-3B87-2188-83FC-D59FAEA82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857500"/>
            <a:ext cx="801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Como faríamos para percorrer esta lista do início e achar o elemento com o valor y?</a:t>
            </a:r>
          </a:p>
        </p:txBody>
      </p:sp>
      <p:sp>
        <p:nvSpPr>
          <p:cNvPr id="249869" name="CaixaDeTexto 19">
            <a:extLst>
              <a:ext uri="{FF2B5EF4-FFF2-40B4-BE49-F238E27FC236}">
                <a16:creationId xmlns:a16="http://schemas.microsoft.com/office/drawing/2014/main" id="{151B441E-5781-AF72-B087-428E7B72A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3643313"/>
            <a:ext cx="345281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Lista* busca;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busca = lista;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while (busca!= NULL)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if (busca-&gt;valor == y)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printf(“Achei”);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break;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busca = busca-&gt;prox;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}</a:t>
            </a:r>
          </a:p>
        </p:txBody>
      </p:sp>
      <p:sp>
        <p:nvSpPr>
          <p:cNvPr id="249870" name="CaixaDeTexto 30">
            <a:extLst>
              <a:ext uri="{FF2B5EF4-FFF2-40B4-BE49-F238E27FC236}">
                <a16:creationId xmlns:a16="http://schemas.microsoft.com/office/drawing/2014/main" id="{0895252E-6C2C-1487-258A-523201A10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143000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busca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00C2B707-BE61-41B2-8F08-6114E350E6E2}"/>
              </a:ext>
            </a:extLst>
          </p:cNvPr>
          <p:cNvCxnSpPr/>
          <p:nvPr/>
        </p:nvCxnSpPr>
        <p:spPr>
          <a:xfrm rot="16200000" flipH="1">
            <a:off x="3834607" y="1523206"/>
            <a:ext cx="381000" cy="1920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872" name="CaixaDeTexto 24">
            <a:extLst>
              <a:ext uri="{FF2B5EF4-FFF2-40B4-BE49-F238E27FC236}">
                <a16:creationId xmlns:a16="http://schemas.microsoft.com/office/drawing/2014/main" id="{93F598C8-832C-0343-C8AC-2FB900FF5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1214438"/>
            <a:ext cx="1006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Achou!!!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>
            <a:extLst>
              <a:ext uri="{FF2B5EF4-FFF2-40B4-BE49-F238E27FC236}">
                <a16:creationId xmlns:a16="http://schemas.microsoft.com/office/drawing/2014/main" id="{408EF62A-F819-F4EF-DE0D-F031AB22D903}"/>
              </a:ext>
            </a:extLst>
          </p:cNvPr>
          <p:cNvGrpSpPr/>
          <p:nvPr/>
        </p:nvGrpSpPr>
        <p:grpSpPr>
          <a:xfrm>
            <a:off x="928662" y="1785926"/>
            <a:ext cx="1785950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52A94BF2-23FA-86C2-9E74-3037748E80D9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z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788F098D-A3D7-1AE6-301F-81E21263A02F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51907" name="Título 1">
            <a:extLst>
              <a:ext uri="{FF2B5EF4-FFF2-40B4-BE49-F238E27FC236}">
                <a16:creationId xmlns:a16="http://schemas.microsoft.com/office/drawing/2014/main" id="{A91D9488-6F4E-DBE2-33C4-F2DC6F24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 se quiséssemos apagar?</a:t>
            </a:r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FA39FD00-0CA8-B825-EFC8-178185478049}"/>
              </a:ext>
            </a:extLst>
          </p:cNvPr>
          <p:cNvSpPr/>
          <p:nvPr/>
        </p:nvSpPr>
        <p:spPr>
          <a:xfrm>
            <a:off x="8358188" y="1857375"/>
            <a:ext cx="214312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1909" name="CaixaDeTexto 21">
            <a:extLst>
              <a:ext uri="{FF2B5EF4-FFF2-40B4-BE49-F238E27FC236}">
                <a16:creationId xmlns:a16="http://schemas.microsoft.com/office/drawing/2014/main" id="{15E49185-1FE5-3C97-543A-E362B7D1D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85875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grpSp>
        <p:nvGrpSpPr>
          <p:cNvPr id="251910" name="Grupo 6">
            <a:extLst>
              <a:ext uri="{FF2B5EF4-FFF2-40B4-BE49-F238E27FC236}">
                <a16:creationId xmlns:a16="http://schemas.microsoft.com/office/drawing/2014/main" id="{6CD3FC70-A37C-A2CB-7AB1-9D931B50D2B8}"/>
              </a:ext>
            </a:extLst>
          </p:cNvPr>
          <p:cNvGrpSpPr>
            <a:grpSpLocks/>
          </p:cNvGrpSpPr>
          <p:nvPr/>
        </p:nvGrpSpPr>
        <p:grpSpPr bwMode="auto">
          <a:xfrm>
            <a:off x="5786438" y="1785938"/>
            <a:ext cx="1785937" cy="642937"/>
            <a:chOff x="1142976" y="3000372"/>
            <a:chExt cx="1785950" cy="642942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F961E486-BD01-3CA3-16E6-C569FA437B95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9DB7943-52CE-9AE5-B39D-5628DA1AE2F7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DBCF1611-9DF8-B2E6-AC3B-9FF301520912}"/>
              </a:ext>
            </a:extLst>
          </p:cNvPr>
          <p:cNvCxnSpPr/>
          <p:nvPr/>
        </p:nvCxnSpPr>
        <p:spPr>
          <a:xfrm>
            <a:off x="7358063" y="2000250"/>
            <a:ext cx="100012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12">
            <a:extLst>
              <a:ext uri="{FF2B5EF4-FFF2-40B4-BE49-F238E27FC236}">
                <a16:creationId xmlns:a16="http://schemas.microsoft.com/office/drawing/2014/main" id="{3BC4066D-1E02-0A98-2CF1-2D12900AA2D1}"/>
              </a:ext>
            </a:extLst>
          </p:cNvPr>
          <p:cNvGrpSpPr/>
          <p:nvPr/>
        </p:nvGrpSpPr>
        <p:grpSpPr>
          <a:xfrm>
            <a:off x="3428992" y="1785926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51E7FCCF-F340-7094-68D9-C66090F7C5EF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y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1AC0A9DC-4BFB-C19A-2F2A-20F066934F1C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C6A5C0D8-0F0D-DC10-6577-682B4252DD2F}"/>
              </a:ext>
            </a:extLst>
          </p:cNvPr>
          <p:cNvCxnSpPr/>
          <p:nvPr/>
        </p:nvCxnSpPr>
        <p:spPr>
          <a:xfrm>
            <a:off x="571500" y="1643063"/>
            <a:ext cx="500063" cy="1063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E87B5974-36F0-CF44-8B85-1CC01B46CDC1}"/>
              </a:ext>
            </a:extLst>
          </p:cNvPr>
          <p:cNvCxnSpPr/>
          <p:nvPr/>
        </p:nvCxnSpPr>
        <p:spPr>
          <a:xfrm>
            <a:off x="2428875" y="1928813"/>
            <a:ext cx="1357313" cy="349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33FF7246-2577-65B9-DFBF-7D894F947C78}"/>
              </a:ext>
            </a:extLst>
          </p:cNvPr>
          <p:cNvCxnSpPr/>
          <p:nvPr/>
        </p:nvCxnSpPr>
        <p:spPr>
          <a:xfrm>
            <a:off x="5000625" y="1928813"/>
            <a:ext cx="1000125" cy="71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916" name="CaixaDeTexto 27">
            <a:extLst>
              <a:ext uri="{FF2B5EF4-FFF2-40B4-BE49-F238E27FC236}">
                <a16:creationId xmlns:a16="http://schemas.microsoft.com/office/drawing/2014/main" id="{54AE1459-033D-A974-C788-8A767DD17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857500"/>
            <a:ext cx="4383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Para apagar o elemento com y teríamos que:</a:t>
            </a:r>
          </a:p>
        </p:txBody>
      </p:sp>
      <p:grpSp>
        <p:nvGrpSpPr>
          <p:cNvPr id="5" name="Grupo 12">
            <a:extLst>
              <a:ext uri="{FF2B5EF4-FFF2-40B4-BE49-F238E27FC236}">
                <a16:creationId xmlns:a16="http://schemas.microsoft.com/office/drawing/2014/main" id="{6EE131FB-AC93-3683-B6FD-DEB500BB077A}"/>
              </a:ext>
            </a:extLst>
          </p:cNvPr>
          <p:cNvGrpSpPr/>
          <p:nvPr/>
        </p:nvGrpSpPr>
        <p:grpSpPr>
          <a:xfrm>
            <a:off x="1142976" y="3786190"/>
            <a:ext cx="1785950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0294C336-BF01-09B4-7B2B-DA4A5823D66E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z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51E52389-3C8D-EDBE-EAB9-83ED31B90A56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7" name="Triângulo isósceles 26">
            <a:extLst>
              <a:ext uri="{FF2B5EF4-FFF2-40B4-BE49-F238E27FC236}">
                <a16:creationId xmlns:a16="http://schemas.microsoft.com/office/drawing/2014/main" id="{8D4921B0-60B4-8F9A-4D9E-5442E7F97227}"/>
              </a:ext>
            </a:extLst>
          </p:cNvPr>
          <p:cNvSpPr/>
          <p:nvPr/>
        </p:nvSpPr>
        <p:spPr>
          <a:xfrm>
            <a:off x="8572500" y="3857625"/>
            <a:ext cx="214313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1919" name="CaixaDeTexto 28">
            <a:extLst>
              <a:ext uri="{FF2B5EF4-FFF2-40B4-BE49-F238E27FC236}">
                <a16:creationId xmlns:a16="http://schemas.microsoft.com/office/drawing/2014/main" id="{08F1D007-AA64-C3AE-A845-11DEA6BFF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286125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grpSp>
        <p:nvGrpSpPr>
          <p:cNvPr id="251920" name="Grupo 6">
            <a:extLst>
              <a:ext uri="{FF2B5EF4-FFF2-40B4-BE49-F238E27FC236}">
                <a16:creationId xmlns:a16="http://schemas.microsoft.com/office/drawing/2014/main" id="{FB1650AE-8C21-8770-FA39-62967395ACC4}"/>
              </a:ext>
            </a:extLst>
          </p:cNvPr>
          <p:cNvGrpSpPr>
            <a:grpSpLocks/>
          </p:cNvGrpSpPr>
          <p:nvPr/>
        </p:nvGrpSpPr>
        <p:grpSpPr bwMode="auto">
          <a:xfrm>
            <a:off x="6000750" y="3786188"/>
            <a:ext cx="1785938" cy="642937"/>
            <a:chOff x="1142976" y="3000372"/>
            <a:chExt cx="1785950" cy="642942"/>
          </a:xfrm>
        </p:grpSpPr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A5281C99-8187-AD64-01B5-9167A8418FB0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</a:t>
              </a: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983979B4-3EB5-3262-6AB6-13E4F7BF9D15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0CD22314-B4CC-5298-151B-C958A5A3FB34}"/>
              </a:ext>
            </a:extLst>
          </p:cNvPr>
          <p:cNvCxnSpPr/>
          <p:nvPr/>
        </p:nvCxnSpPr>
        <p:spPr>
          <a:xfrm>
            <a:off x="7572375" y="4000500"/>
            <a:ext cx="100012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12">
            <a:extLst>
              <a:ext uri="{FF2B5EF4-FFF2-40B4-BE49-F238E27FC236}">
                <a16:creationId xmlns:a16="http://schemas.microsoft.com/office/drawing/2014/main" id="{FBBEAADF-29C9-857D-9065-C5C721A19A1D}"/>
              </a:ext>
            </a:extLst>
          </p:cNvPr>
          <p:cNvGrpSpPr/>
          <p:nvPr/>
        </p:nvGrpSpPr>
        <p:grpSpPr>
          <a:xfrm>
            <a:off x="3643306" y="3429000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04F7869A-16A6-E080-879F-ABAE219164DC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y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946B4954-1551-6FBC-8D73-06CF7667F76B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F10AAA7B-8571-0F52-8968-641D668FA9DD}"/>
              </a:ext>
            </a:extLst>
          </p:cNvPr>
          <p:cNvCxnSpPr/>
          <p:nvPr/>
        </p:nvCxnSpPr>
        <p:spPr>
          <a:xfrm>
            <a:off x="785813" y="3643313"/>
            <a:ext cx="500062" cy="1079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9FA5B796-8F72-01AA-8463-8C4F07553C6E}"/>
              </a:ext>
            </a:extLst>
          </p:cNvPr>
          <p:cNvCxnSpPr/>
          <p:nvPr/>
        </p:nvCxnSpPr>
        <p:spPr>
          <a:xfrm>
            <a:off x="2643188" y="3929063"/>
            <a:ext cx="1357312" cy="365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F7868AD5-BEAF-7ECC-FF7A-6948F626D054}"/>
              </a:ext>
            </a:extLst>
          </p:cNvPr>
          <p:cNvCxnSpPr/>
          <p:nvPr/>
        </p:nvCxnSpPr>
        <p:spPr>
          <a:xfrm>
            <a:off x="5214938" y="3929063"/>
            <a:ext cx="1000125" cy="71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788222C2-0D80-53AB-E9F8-23B34705AFEA}"/>
              </a:ext>
            </a:extLst>
          </p:cNvPr>
          <p:cNvCxnSpPr/>
          <p:nvPr/>
        </p:nvCxnSpPr>
        <p:spPr>
          <a:xfrm rot="5400000" flipH="1" flipV="1">
            <a:off x="3500438" y="4786313"/>
            <a:ext cx="1571625" cy="428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927" name="CaixaDeTexto 45">
            <a:extLst>
              <a:ext uri="{FF2B5EF4-FFF2-40B4-BE49-F238E27FC236}">
                <a16:creationId xmlns:a16="http://schemas.microsoft.com/office/drawing/2014/main" id="{0F33370B-2BB8-6343-FC00-6C6777507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5929313"/>
            <a:ext cx="287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Identificar o elemento com y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>
            <a:extLst>
              <a:ext uri="{FF2B5EF4-FFF2-40B4-BE49-F238E27FC236}">
                <a16:creationId xmlns:a16="http://schemas.microsoft.com/office/drawing/2014/main" id="{73590396-E4EA-95C6-8275-0897CFDB827D}"/>
              </a:ext>
            </a:extLst>
          </p:cNvPr>
          <p:cNvGrpSpPr/>
          <p:nvPr/>
        </p:nvGrpSpPr>
        <p:grpSpPr>
          <a:xfrm>
            <a:off x="928662" y="1785926"/>
            <a:ext cx="1785950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0B431A3-79C5-03C1-861C-3F05F957C181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z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8EDE2A14-A566-2F6E-C4D7-8BECFEC6D81A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53955" name="Título 1">
            <a:extLst>
              <a:ext uri="{FF2B5EF4-FFF2-40B4-BE49-F238E27FC236}">
                <a16:creationId xmlns:a16="http://schemas.microsoft.com/office/drawing/2014/main" id="{B3E5AB77-F3AB-6950-6687-4C3CA661A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 se quiséssemos apagar?</a:t>
            </a:r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3D8D58FB-E58F-A10E-6C39-8EE492141828}"/>
              </a:ext>
            </a:extLst>
          </p:cNvPr>
          <p:cNvSpPr/>
          <p:nvPr/>
        </p:nvSpPr>
        <p:spPr>
          <a:xfrm>
            <a:off x="8358188" y="1857375"/>
            <a:ext cx="214312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3957" name="CaixaDeTexto 21">
            <a:extLst>
              <a:ext uri="{FF2B5EF4-FFF2-40B4-BE49-F238E27FC236}">
                <a16:creationId xmlns:a16="http://schemas.microsoft.com/office/drawing/2014/main" id="{13C79081-B20E-CCBA-DE20-E1276BA60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85875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grpSp>
        <p:nvGrpSpPr>
          <p:cNvPr id="253958" name="Grupo 6">
            <a:extLst>
              <a:ext uri="{FF2B5EF4-FFF2-40B4-BE49-F238E27FC236}">
                <a16:creationId xmlns:a16="http://schemas.microsoft.com/office/drawing/2014/main" id="{DFCEE8FB-ADDD-DF61-8D17-82216F456AE2}"/>
              </a:ext>
            </a:extLst>
          </p:cNvPr>
          <p:cNvGrpSpPr>
            <a:grpSpLocks/>
          </p:cNvGrpSpPr>
          <p:nvPr/>
        </p:nvGrpSpPr>
        <p:grpSpPr bwMode="auto">
          <a:xfrm>
            <a:off x="5786438" y="1785938"/>
            <a:ext cx="1785937" cy="642937"/>
            <a:chOff x="1142976" y="3000372"/>
            <a:chExt cx="1785950" cy="642942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1B935F27-60F8-2BF4-C699-CC988224DBC6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BA9B0C4D-F471-5A30-01DD-6DB04BCFC26D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710D3A2D-33E6-A585-A0D5-A54629783DE1}"/>
              </a:ext>
            </a:extLst>
          </p:cNvPr>
          <p:cNvCxnSpPr/>
          <p:nvPr/>
        </p:nvCxnSpPr>
        <p:spPr>
          <a:xfrm>
            <a:off x="7358063" y="2000250"/>
            <a:ext cx="100012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12">
            <a:extLst>
              <a:ext uri="{FF2B5EF4-FFF2-40B4-BE49-F238E27FC236}">
                <a16:creationId xmlns:a16="http://schemas.microsoft.com/office/drawing/2014/main" id="{CE4DAC2C-084B-06F4-5A85-B05AAA5CC2E0}"/>
              </a:ext>
            </a:extLst>
          </p:cNvPr>
          <p:cNvGrpSpPr/>
          <p:nvPr/>
        </p:nvGrpSpPr>
        <p:grpSpPr>
          <a:xfrm>
            <a:off x="3428992" y="1785926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ECFDF28E-E48D-F42B-70CA-8E1956F6F505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y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4004182D-CCE3-02D9-FE04-E2D3D2B29722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0A548747-670D-C5E7-8870-A1186943E320}"/>
              </a:ext>
            </a:extLst>
          </p:cNvPr>
          <p:cNvCxnSpPr/>
          <p:nvPr/>
        </p:nvCxnSpPr>
        <p:spPr>
          <a:xfrm>
            <a:off x="571500" y="1643063"/>
            <a:ext cx="500063" cy="1063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7FF3BBA5-0EFC-CE15-511F-63298416E348}"/>
              </a:ext>
            </a:extLst>
          </p:cNvPr>
          <p:cNvCxnSpPr/>
          <p:nvPr/>
        </p:nvCxnSpPr>
        <p:spPr>
          <a:xfrm>
            <a:off x="2428875" y="1928813"/>
            <a:ext cx="1357313" cy="349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36F811D4-CE0F-E208-AA44-86601AD827C2}"/>
              </a:ext>
            </a:extLst>
          </p:cNvPr>
          <p:cNvCxnSpPr/>
          <p:nvPr/>
        </p:nvCxnSpPr>
        <p:spPr>
          <a:xfrm>
            <a:off x="5000625" y="1928813"/>
            <a:ext cx="1000125" cy="71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964" name="CaixaDeTexto 27">
            <a:extLst>
              <a:ext uri="{FF2B5EF4-FFF2-40B4-BE49-F238E27FC236}">
                <a16:creationId xmlns:a16="http://schemas.microsoft.com/office/drawing/2014/main" id="{150674EC-F842-B0F9-4665-EFEBFC1B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857500"/>
            <a:ext cx="4383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Para apagar o elemento com y teríamos que:</a:t>
            </a:r>
          </a:p>
        </p:txBody>
      </p:sp>
      <p:grpSp>
        <p:nvGrpSpPr>
          <p:cNvPr id="5" name="Grupo 12">
            <a:extLst>
              <a:ext uri="{FF2B5EF4-FFF2-40B4-BE49-F238E27FC236}">
                <a16:creationId xmlns:a16="http://schemas.microsoft.com/office/drawing/2014/main" id="{0EA4745D-0F3F-30E5-47F8-810DF03B3322}"/>
              </a:ext>
            </a:extLst>
          </p:cNvPr>
          <p:cNvGrpSpPr/>
          <p:nvPr/>
        </p:nvGrpSpPr>
        <p:grpSpPr>
          <a:xfrm>
            <a:off x="1142976" y="3786190"/>
            <a:ext cx="1785950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E0BA0F8C-63B2-2706-D43E-A36CB114F65E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z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9F1C7332-4FB0-B674-5C86-B2BCB8B526F9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7" name="Triângulo isósceles 26">
            <a:extLst>
              <a:ext uri="{FF2B5EF4-FFF2-40B4-BE49-F238E27FC236}">
                <a16:creationId xmlns:a16="http://schemas.microsoft.com/office/drawing/2014/main" id="{754EFBBD-6F72-D33E-DAA5-C042156DF6AD}"/>
              </a:ext>
            </a:extLst>
          </p:cNvPr>
          <p:cNvSpPr/>
          <p:nvPr/>
        </p:nvSpPr>
        <p:spPr>
          <a:xfrm>
            <a:off x="8572500" y="3857625"/>
            <a:ext cx="214313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3967" name="CaixaDeTexto 28">
            <a:extLst>
              <a:ext uri="{FF2B5EF4-FFF2-40B4-BE49-F238E27FC236}">
                <a16:creationId xmlns:a16="http://schemas.microsoft.com/office/drawing/2014/main" id="{24963C93-D6DC-118F-22E8-FAFAF4695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286125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grpSp>
        <p:nvGrpSpPr>
          <p:cNvPr id="253968" name="Grupo 6">
            <a:extLst>
              <a:ext uri="{FF2B5EF4-FFF2-40B4-BE49-F238E27FC236}">
                <a16:creationId xmlns:a16="http://schemas.microsoft.com/office/drawing/2014/main" id="{B9412D8B-4C49-6931-F9EC-43CB8184E2CA}"/>
              </a:ext>
            </a:extLst>
          </p:cNvPr>
          <p:cNvGrpSpPr>
            <a:grpSpLocks/>
          </p:cNvGrpSpPr>
          <p:nvPr/>
        </p:nvGrpSpPr>
        <p:grpSpPr bwMode="auto">
          <a:xfrm>
            <a:off x="6000750" y="3786188"/>
            <a:ext cx="1785938" cy="642937"/>
            <a:chOff x="1142976" y="3000372"/>
            <a:chExt cx="1785950" cy="642942"/>
          </a:xfrm>
        </p:grpSpPr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EACB1C23-A8E5-9BB7-9EB0-9C9255881245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</a:t>
              </a: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C1EB4CEE-5178-871E-231F-C34F27019DDE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D24E17A9-505F-CA13-5902-82B9F7947553}"/>
              </a:ext>
            </a:extLst>
          </p:cNvPr>
          <p:cNvCxnSpPr/>
          <p:nvPr/>
        </p:nvCxnSpPr>
        <p:spPr>
          <a:xfrm>
            <a:off x="7572375" y="4000500"/>
            <a:ext cx="100012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12">
            <a:extLst>
              <a:ext uri="{FF2B5EF4-FFF2-40B4-BE49-F238E27FC236}">
                <a16:creationId xmlns:a16="http://schemas.microsoft.com/office/drawing/2014/main" id="{788522CE-DC73-A6C7-A0B3-8B60A6F20BA1}"/>
              </a:ext>
            </a:extLst>
          </p:cNvPr>
          <p:cNvGrpSpPr/>
          <p:nvPr/>
        </p:nvGrpSpPr>
        <p:grpSpPr>
          <a:xfrm>
            <a:off x="3643306" y="3429000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35B86AB0-1616-7F88-ED9A-EBFF88B71754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y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8A69BE64-DB04-A473-7185-8AF5B6F8A11A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CC217891-01C7-5F54-5129-3EF43BC75F58}"/>
              </a:ext>
            </a:extLst>
          </p:cNvPr>
          <p:cNvCxnSpPr/>
          <p:nvPr/>
        </p:nvCxnSpPr>
        <p:spPr>
          <a:xfrm>
            <a:off x="785813" y="3643313"/>
            <a:ext cx="500062" cy="1079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5E0ACBFE-1C64-5DD1-4733-5F0A5AD7CC92}"/>
              </a:ext>
            </a:extLst>
          </p:cNvPr>
          <p:cNvCxnSpPr/>
          <p:nvPr/>
        </p:nvCxnSpPr>
        <p:spPr>
          <a:xfrm>
            <a:off x="2643188" y="3929063"/>
            <a:ext cx="1357312" cy="365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D53DC6B9-D61F-046B-8A08-01D3E9B3CF37}"/>
              </a:ext>
            </a:extLst>
          </p:cNvPr>
          <p:cNvCxnSpPr/>
          <p:nvPr/>
        </p:nvCxnSpPr>
        <p:spPr>
          <a:xfrm>
            <a:off x="5214938" y="3929063"/>
            <a:ext cx="1000125" cy="71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95A52BB8-E3F4-0574-ABD1-E75DF75277A8}"/>
              </a:ext>
            </a:extLst>
          </p:cNvPr>
          <p:cNvCxnSpPr/>
          <p:nvPr/>
        </p:nvCxnSpPr>
        <p:spPr>
          <a:xfrm rot="5400000" flipH="1" flipV="1">
            <a:off x="3500438" y="4786313"/>
            <a:ext cx="1571625" cy="428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975" name="CaixaDeTexto 45">
            <a:extLst>
              <a:ext uri="{FF2B5EF4-FFF2-40B4-BE49-F238E27FC236}">
                <a16:creationId xmlns:a16="http://schemas.microsoft.com/office/drawing/2014/main" id="{E03DFE35-E970-413A-1242-6F481F26C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5929313"/>
            <a:ext cx="287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Identificar o elemento com y</a:t>
            </a: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10A3B186-A2FF-E058-77AA-D9F6C713BC9A}"/>
              </a:ext>
            </a:extLst>
          </p:cNvPr>
          <p:cNvCxnSpPr/>
          <p:nvPr/>
        </p:nvCxnSpPr>
        <p:spPr>
          <a:xfrm rot="5400000" flipH="1" flipV="1">
            <a:off x="928688" y="5000625"/>
            <a:ext cx="1571625" cy="428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977" name="CaixaDeTexto 40">
            <a:extLst>
              <a:ext uri="{FF2B5EF4-FFF2-40B4-BE49-F238E27FC236}">
                <a16:creationId xmlns:a16="http://schemas.microsoft.com/office/drawing/2014/main" id="{F5929D06-1AFF-00BB-1687-D2EBF0D24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6000750"/>
            <a:ext cx="2122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Identificar o anterior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>
            <a:extLst>
              <a:ext uri="{FF2B5EF4-FFF2-40B4-BE49-F238E27FC236}">
                <a16:creationId xmlns:a16="http://schemas.microsoft.com/office/drawing/2014/main" id="{A68631E1-9E87-C866-F36B-98527CB40B3F}"/>
              </a:ext>
            </a:extLst>
          </p:cNvPr>
          <p:cNvGrpSpPr/>
          <p:nvPr/>
        </p:nvGrpSpPr>
        <p:grpSpPr>
          <a:xfrm>
            <a:off x="928662" y="1785926"/>
            <a:ext cx="1785950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D6EC4830-B0D8-58B7-E3F6-ED2ED5F2D59F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z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3CEC711C-DBD4-F0BC-6C3C-F04D560FA28E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56003" name="Título 1">
            <a:extLst>
              <a:ext uri="{FF2B5EF4-FFF2-40B4-BE49-F238E27FC236}">
                <a16:creationId xmlns:a16="http://schemas.microsoft.com/office/drawing/2014/main" id="{7D415BE7-3030-EE3C-ED36-1967048C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 se quiséssemos apagar?</a:t>
            </a:r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44651467-6731-D668-EEAF-2DB8F4CD5657}"/>
              </a:ext>
            </a:extLst>
          </p:cNvPr>
          <p:cNvSpPr/>
          <p:nvPr/>
        </p:nvSpPr>
        <p:spPr>
          <a:xfrm>
            <a:off x="8358188" y="1857375"/>
            <a:ext cx="214312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6005" name="CaixaDeTexto 21">
            <a:extLst>
              <a:ext uri="{FF2B5EF4-FFF2-40B4-BE49-F238E27FC236}">
                <a16:creationId xmlns:a16="http://schemas.microsoft.com/office/drawing/2014/main" id="{26CA6BE0-AE22-06E3-6659-E669C6235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85875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grpSp>
        <p:nvGrpSpPr>
          <p:cNvPr id="256006" name="Grupo 6">
            <a:extLst>
              <a:ext uri="{FF2B5EF4-FFF2-40B4-BE49-F238E27FC236}">
                <a16:creationId xmlns:a16="http://schemas.microsoft.com/office/drawing/2014/main" id="{3DFFB114-CE81-CBB4-003E-6F0B83F1817C}"/>
              </a:ext>
            </a:extLst>
          </p:cNvPr>
          <p:cNvGrpSpPr>
            <a:grpSpLocks/>
          </p:cNvGrpSpPr>
          <p:nvPr/>
        </p:nvGrpSpPr>
        <p:grpSpPr bwMode="auto">
          <a:xfrm>
            <a:off x="5786438" y="1785938"/>
            <a:ext cx="1785937" cy="642937"/>
            <a:chOff x="1142976" y="3000372"/>
            <a:chExt cx="1785950" cy="642942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CB4C4BA7-DE87-0121-58DB-73A1B87542F7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C8E1BB56-4DB6-1A8F-FEBC-FC8D67620B24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BF0CFDF5-BB1A-5937-DC88-CB2F7F615209}"/>
              </a:ext>
            </a:extLst>
          </p:cNvPr>
          <p:cNvCxnSpPr/>
          <p:nvPr/>
        </p:nvCxnSpPr>
        <p:spPr>
          <a:xfrm>
            <a:off x="7358063" y="2000250"/>
            <a:ext cx="100012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12">
            <a:extLst>
              <a:ext uri="{FF2B5EF4-FFF2-40B4-BE49-F238E27FC236}">
                <a16:creationId xmlns:a16="http://schemas.microsoft.com/office/drawing/2014/main" id="{B0F7AB05-6699-C1E1-FFAF-CD4FB66C92A5}"/>
              </a:ext>
            </a:extLst>
          </p:cNvPr>
          <p:cNvGrpSpPr/>
          <p:nvPr/>
        </p:nvGrpSpPr>
        <p:grpSpPr>
          <a:xfrm>
            <a:off x="3428992" y="1785926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E2AC3F6B-90EC-AA81-D08B-AC081EF5E789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y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BDEF81EC-BC1E-9F04-0DCC-727092853D09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2074E48D-A790-4202-F8BC-D15801AEBD8D}"/>
              </a:ext>
            </a:extLst>
          </p:cNvPr>
          <p:cNvCxnSpPr/>
          <p:nvPr/>
        </p:nvCxnSpPr>
        <p:spPr>
          <a:xfrm>
            <a:off x="571500" y="1643063"/>
            <a:ext cx="500063" cy="1063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43B2AEE2-BF45-85C2-8BF0-C102D9C59F0B}"/>
              </a:ext>
            </a:extLst>
          </p:cNvPr>
          <p:cNvCxnSpPr/>
          <p:nvPr/>
        </p:nvCxnSpPr>
        <p:spPr>
          <a:xfrm>
            <a:off x="2428875" y="1928813"/>
            <a:ext cx="1357313" cy="349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4B81E34A-63F4-2BC6-FB79-72B8B0FFE0FE}"/>
              </a:ext>
            </a:extLst>
          </p:cNvPr>
          <p:cNvCxnSpPr/>
          <p:nvPr/>
        </p:nvCxnSpPr>
        <p:spPr>
          <a:xfrm>
            <a:off x="5000625" y="1928813"/>
            <a:ext cx="1000125" cy="71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12" name="CaixaDeTexto 27">
            <a:extLst>
              <a:ext uri="{FF2B5EF4-FFF2-40B4-BE49-F238E27FC236}">
                <a16:creationId xmlns:a16="http://schemas.microsoft.com/office/drawing/2014/main" id="{4B60DFC9-20D6-7082-9D32-0E91FDCF9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857500"/>
            <a:ext cx="4383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Para apagar o elemento com y teríamos que:</a:t>
            </a:r>
          </a:p>
        </p:txBody>
      </p:sp>
      <p:grpSp>
        <p:nvGrpSpPr>
          <p:cNvPr id="5" name="Grupo 12">
            <a:extLst>
              <a:ext uri="{FF2B5EF4-FFF2-40B4-BE49-F238E27FC236}">
                <a16:creationId xmlns:a16="http://schemas.microsoft.com/office/drawing/2014/main" id="{DBA98985-34D4-ADE6-9A71-C9AD0E01CA08}"/>
              </a:ext>
            </a:extLst>
          </p:cNvPr>
          <p:cNvGrpSpPr/>
          <p:nvPr/>
        </p:nvGrpSpPr>
        <p:grpSpPr>
          <a:xfrm>
            <a:off x="1142976" y="3786190"/>
            <a:ext cx="1785950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958D1E8-E2DC-C169-F0A8-5068800F3A04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z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0A68902-D81E-8BE8-A400-BC18FC5933CB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7" name="Triângulo isósceles 26">
            <a:extLst>
              <a:ext uri="{FF2B5EF4-FFF2-40B4-BE49-F238E27FC236}">
                <a16:creationId xmlns:a16="http://schemas.microsoft.com/office/drawing/2014/main" id="{22089DF7-12EE-247A-3555-F968B26214F2}"/>
              </a:ext>
            </a:extLst>
          </p:cNvPr>
          <p:cNvSpPr/>
          <p:nvPr/>
        </p:nvSpPr>
        <p:spPr>
          <a:xfrm>
            <a:off x="8572500" y="3857625"/>
            <a:ext cx="214313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6015" name="CaixaDeTexto 28">
            <a:extLst>
              <a:ext uri="{FF2B5EF4-FFF2-40B4-BE49-F238E27FC236}">
                <a16:creationId xmlns:a16="http://schemas.microsoft.com/office/drawing/2014/main" id="{37737E00-3082-BE8D-A89A-704C98705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286125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grpSp>
        <p:nvGrpSpPr>
          <p:cNvPr id="256016" name="Grupo 6">
            <a:extLst>
              <a:ext uri="{FF2B5EF4-FFF2-40B4-BE49-F238E27FC236}">
                <a16:creationId xmlns:a16="http://schemas.microsoft.com/office/drawing/2014/main" id="{CB77FDF1-EBC7-FB7D-BA72-CD04FE879E8B}"/>
              </a:ext>
            </a:extLst>
          </p:cNvPr>
          <p:cNvGrpSpPr>
            <a:grpSpLocks/>
          </p:cNvGrpSpPr>
          <p:nvPr/>
        </p:nvGrpSpPr>
        <p:grpSpPr bwMode="auto">
          <a:xfrm>
            <a:off x="6000750" y="3786188"/>
            <a:ext cx="1785938" cy="642937"/>
            <a:chOff x="1142976" y="3000372"/>
            <a:chExt cx="1785950" cy="642942"/>
          </a:xfrm>
        </p:grpSpPr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55F7A6C9-AE6D-CB8D-CF98-C551752872F5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</a:t>
              </a: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3566A405-A831-F6C8-E841-A35B8FED63BA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3C93AD67-C111-C19E-B03F-E51FBDEB17B4}"/>
              </a:ext>
            </a:extLst>
          </p:cNvPr>
          <p:cNvCxnSpPr/>
          <p:nvPr/>
        </p:nvCxnSpPr>
        <p:spPr>
          <a:xfrm>
            <a:off x="7572375" y="4000500"/>
            <a:ext cx="100012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12">
            <a:extLst>
              <a:ext uri="{FF2B5EF4-FFF2-40B4-BE49-F238E27FC236}">
                <a16:creationId xmlns:a16="http://schemas.microsoft.com/office/drawing/2014/main" id="{C4772EFA-D6C0-8BD6-F8AF-069FAA668BB8}"/>
              </a:ext>
            </a:extLst>
          </p:cNvPr>
          <p:cNvGrpSpPr/>
          <p:nvPr/>
        </p:nvGrpSpPr>
        <p:grpSpPr>
          <a:xfrm>
            <a:off x="3643306" y="3429000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561C55CA-D4CB-1380-1D4E-654C334D007E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y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3F99A274-EF71-8285-548B-2BA7CB192EEE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25057355-300B-185D-DDA1-5D4F4C43BA52}"/>
              </a:ext>
            </a:extLst>
          </p:cNvPr>
          <p:cNvCxnSpPr/>
          <p:nvPr/>
        </p:nvCxnSpPr>
        <p:spPr>
          <a:xfrm>
            <a:off x="785813" y="3643313"/>
            <a:ext cx="500062" cy="1079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C9DABE4E-9A3D-E356-7327-4763ADCBB3ED}"/>
              </a:ext>
            </a:extLst>
          </p:cNvPr>
          <p:cNvCxnSpPr/>
          <p:nvPr/>
        </p:nvCxnSpPr>
        <p:spPr>
          <a:xfrm>
            <a:off x="2643188" y="3929063"/>
            <a:ext cx="1357312" cy="365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D1ABFAF8-1F2C-583B-1A0F-AE2031489FCD}"/>
              </a:ext>
            </a:extLst>
          </p:cNvPr>
          <p:cNvCxnSpPr/>
          <p:nvPr/>
        </p:nvCxnSpPr>
        <p:spPr>
          <a:xfrm>
            <a:off x="5214938" y="3929063"/>
            <a:ext cx="1000125" cy="71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2BA9F3C0-13D5-5907-A981-53D55B5AA784}"/>
              </a:ext>
            </a:extLst>
          </p:cNvPr>
          <p:cNvCxnSpPr/>
          <p:nvPr/>
        </p:nvCxnSpPr>
        <p:spPr>
          <a:xfrm rot="5400000" flipH="1" flipV="1">
            <a:off x="3500438" y="4786313"/>
            <a:ext cx="1571625" cy="428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23" name="CaixaDeTexto 45">
            <a:extLst>
              <a:ext uri="{FF2B5EF4-FFF2-40B4-BE49-F238E27FC236}">
                <a16:creationId xmlns:a16="http://schemas.microsoft.com/office/drawing/2014/main" id="{543EDE99-B357-3A72-6BC0-4BD8FCC33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5929313"/>
            <a:ext cx="287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Identificar o elemento com y</a:t>
            </a: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AD778FA0-FCD7-CDEB-C431-D57E9A63D316}"/>
              </a:ext>
            </a:extLst>
          </p:cNvPr>
          <p:cNvCxnSpPr/>
          <p:nvPr/>
        </p:nvCxnSpPr>
        <p:spPr>
          <a:xfrm rot="5400000" flipH="1" flipV="1">
            <a:off x="928688" y="5000625"/>
            <a:ext cx="1571625" cy="428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25" name="CaixaDeTexto 40">
            <a:extLst>
              <a:ext uri="{FF2B5EF4-FFF2-40B4-BE49-F238E27FC236}">
                <a16:creationId xmlns:a16="http://schemas.microsoft.com/office/drawing/2014/main" id="{5972C180-B889-6CFE-69D2-5F1500F79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6000750"/>
            <a:ext cx="2122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Identificar o anterior</a:t>
            </a:r>
          </a:p>
        </p:txBody>
      </p: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1377C0D8-1392-80C9-04F4-4DCD381BA7F8}"/>
              </a:ext>
            </a:extLst>
          </p:cNvPr>
          <p:cNvCxnSpPr/>
          <p:nvPr/>
        </p:nvCxnSpPr>
        <p:spPr>
          <a:xfrm rot="5400000" flipH="1" flipV="1">
            <a:off x="6265863" y="5000625"/>
            <a:ext cx="1571625" cy="428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27" name="CaixaDeTexto 42">
            <a:extLst>
              <a:ext uri="{FF2B5EF4-FFF2-40B4-BE49-F238E27FC236}">
                <a16:creationId xmlns:a16="http://schemas.microsoft.com/office/drawing/2014/main" id="{CF339F43-6FAD-2FCE-7846-9BB512B3B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863" y="6143625"/>
            <a:ext cx="213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Identificar o próximo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>
            <a:extLst>
              <a:ext uri="{FF2B5EF4-FFF2-40B4-BE49-F238E27FC236}">
                <a16:creationId xmlns:a16="http://schemas.microsoft.com/office/drawing/2014/main" id="{EDB744CA-5859-CBA4-D5E9-312312C3698E}"/>
              </a:ext>
            </a:extLst>
          </p:cNvPr>
          <p:cNvGrpSpPr/>
          <p:nvPr/>
        </p:nvGrpSpPr>
        <p:grpSpPr>
          <a:xfrm>
            <a:off x="928662" y="1785926"/>
            <a:ext cx="1785950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F5808F1-0D4F-C8FA-2279-0BD40ABF213C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z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E2BD6906-8F5C-FBE7-91BA-BB741EE53C72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58051" name="Título 1">
            <a:extLst>
              <a:ext uri="{FF2B5EF4-FFF2-40B4-BE49-F238E27FC236}">
                <a16:creationId xmlns:a16="http://schemas.microsoft.com/office/drawing/2014/main" id="{D3C89656-1682-D400-DFC7-6E18B635F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 se quiséssemos apagar?</a:t>
            </a:r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D8CF50D1-0ED4-44EE-E507-F166406D0F31}"/>
              </a:ext>
            </a:extLst>
          </p:cNvPr>
          <p:cNvSpPr/>
          <p:nvPr/>
        </p:nvSpPr>
        <p:spPr>
          <a:xfrm>
            <a:off x="8358188" y="1857375"/>
            <a:ext cx="214312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8053" name="CaixaDeTexto 21">
            <a:extLst>
              <a:ext uri="{FF2B5EF4-FFF2-40B4-BE49-F238E27FC236}">
                <a16:creationId xmlns:a16="http://schemas.microsoft.com/office/drawing/2014/main" id="{3F288B8D-795C-1F2B-C7A6-B8D60D04F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85875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grpSp>
        <p:nvGrpSpPr>
          <p:cNvPr id="258054" name="Grupo 6">
            <a:extLst>
              <a:ext uri="{FF2B5EF4-FFF2-40B4-BE49-F238E27FC236}">
                <a16:creationId xmlns:a16="http://schemas.microsoft.com/office/drawing/2014/main" id="{830860CF-0061-F61F-C6FB-2F17632778E1}"/>
              </a:ext>
            </a:extLst>
          </p:cNvPr>
          <p:cNvGrpSpPr>
            <a:grpSpLocks/>
          </p:cNvGrpSpPr>
          <p:nvPr/>
        </p:nvGrpSpPr>
        <p:grpSpPr bwMode="auto">
          <a:xfrm>
            <a:off x="5786438" y="1785938"/>
            <a:ext cx="1785937" cy="642937"/>
            <a:chOff x="1142976" y="3000372"/>
            <a:chExt cx="1785950" cy="642942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3A390E1B-5277-0EC8-AC65-2BE98DDF613C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915AEA74-CB9D-EDB8-12DD-EC79CBD3C07B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64322782-A50F-3D52-C49D-F5F490EF2A3C}"/>
              </a:ext>
            </a:extLst>
          </p:cNvPr>
          <p:cNvCxnSpPr/>
          <p:nvPr/>
        </p:nvCxnSpPr>
        <p:spPr>
          <a:xfrm>
            <a:off x="7358063" y="2000250"/>
            <a:ext cx="100012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12">
            <a:extLst>
              <a:ext uri="{FF2B5EF4-FFF2-40B4-BE49-F238E27FC236}">
                <a16:creationId xmlns:a16="http://schemas.microsoft.com/office/drawing/2014/main" id="{82C437ED-5954-BFC6-9821-09E77ED2E3C0}"/>
              </a:ext>
            </a:extLst>
          </p:cNvPr>
          <p:cNvGrpSpPr/>
          <p:nvPr/>
        </p:nvGrpSpPr>
        <p:grpSpPr>
          <a:xfrm>
            <a:off x="3428992" y="1785926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7C5F5790-3A6D-A6DA-3AE4-BAA2701305D5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y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AFD6598C-D19A-9977-A1B0-BC47B3D494DD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9EC7CE5A-8306-1CCD-4C63-81EE69EEA0A8}"/>
              </a:ext>
            </a:extLst>
          </p:cNvPr>
          <p:cNvCxnSpPr/>
          <p:nvPr/>
        </p:nvCxnSpPr>
        <p:spPr>
          <a:xfrm>
            <a:off x="571500" y="1643063"/>
            <a:ext cx="500063" cy="1063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F7110C71-6725-6888-733C-F45DB24C05B0}"/>
              </a:ext>
            </a:extLst>
          </p:cNvPr>
          <p:cNvCxnSpPr/>
          <p:nvPr/>
        </p:nvCxnSpPr>
        <p:spPr>
          <a:xfrm>
            <a:off x="2428875" y="1928813"/>
            <a:ext cx="1357313" cy="349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E34221FE-4597-CF65-1A8B-089E73F7CAEA}"/>
              </a:ext>
            </a:extLst>
          </p:cNvPr>
          <p:cNvCxnSpPr/>
          <p:nvPr/>
        </p:nvCxnSpPr>
        <p:spPr>
          <a:xfrm>
            <a:off x="5000625" y="1928813"/>
            <a:ext cx="1000125" cy="71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060" name="CaixaDeTexto 27">
            <a:extLst>
              <a:ext uri="{FF2B5EF4-FFF2-40B4-BE49-F238E27FC236}">
                <a16:creationId xmlns:a16="http://schemas.microsoft.com/office/drawing/2014/main" id="{2FAB9125-BCEF-7058-B704-1EE33ECE3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857500"/>
            <a:ext cx="4383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Para apagar o elemento com y teríamos que:</a:t>
            </a:r>
          </a:p>
        </p:txBody>
      </p:sp>
      <p:grpSp>
        <p:nvGrpSpPr>
          <p:cNvPr id="5" name="Grupo 12">
            <a:extLst>
              <a:ext uri="{FF2B5EF4-FFF2-40B4-BE49-F238E27FC236}">
                <a16:creationId xmlns:a16="http://schemas.microsoft.com/office/drawing/2014/main" id="{2595DC00-1FC1-6B62-FF66-7F6BA46BBB36}"/>
              </a:ext>
            </a:extLst>
          </p:cNvPr>
          <p:cNvGrpSpPr/>
          <p:nvPr/>
        </p:nvGrpSpPr>
        <p:grpSpPr>
          <a:xfrm>
            <a:off x="1142976" y="3786190"/>
            <a:ext cx="1785950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059F183E-3F78-FDC4-7240-B3FEC96EBBD5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z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6A7FC55-7AEA-C538-5B9D-3EF1B1419298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7" name="Triângulo isósceles 26">
            <a:extLst>
              <a:ext uri="{FF2B5EF4-FFF2-40B4-BE49-F238E27FC236}">
                <a16:creationId xmlns:a16="http://schemas.microsoft.com/office/drawing/2014/main" id="{EDF85CEB-8700-2B62-C7F5-93914C9F452C}"/>
              </a:ext>
            </a:extLst>
          </p:cNvPr>
          <p:cNvSpPr/>
          <p:nvPr/>
        </p:nvSpPr>
        <p:spPr>
          <a:xfrm>
            <a:off x="8572500" y="3857625"/>
            <a:ext cx="214313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8063" name="CaixaDeTexto 28">
            <a:extLst>
              <a:ext uri="{FF2B5EF4-FFF2-40B4-BE49-F238E27FC236}">
                <a16:creationId xmlns:a16="http://schemas.microsoft.com/office/drawing/2014/main" id="{18F6C4AB-4938-15F3-B0FA-4CA72CAEC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286125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grpSp>
        <p:nvGrpSpPr>
          <p:cNvPr id="258064" name="Grupo 6">
            <a:extLst>
              <a:ext uri="{FF2B5EF4-FFF2-40B4-BE49-F238E27FC236}">
                <a16:creationId xmlns:a16="http://schemas.microsoft.com/office/drawing/2014/main" id="{8AB5F87D-5683-84E3-AEB0-A966B9059D0D}"/>
              </a:ext>
            </a:extLst>
          </p:cNvPr>
          <p:cNvGrpSpPr>
            <a:grpSpLocks/>
          </p:cNvGrpSpPr>
          <p:nvPr/>
        </p:nvGrpSpPr>
        <p:grpSpPr bwMode="auto">
          <a:xfrm>
            <a:off x="6000750" y="3786188"/>
            <a:ext cx="1785938" cy="642937"/>
            <a:chOff x="1142976" y="3000372"/>
            <a:chExt cx="1785950" cy="642942"/>
          </a:xfrm>
        </p:grpSpPr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FFC7ACFA-1303-9C66-2EE6-40783CF7E09A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</a:t>
              </a: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96D31A7A-6528-93FD-A4D5-8CE04AD9100E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B6516E0C-5BD9-04E2-3521-27CC1CE5BF0B}"/>
              </a:ext>
            </a:extLst>
          </p:cNvPr>
          <p:cNvCxnSpPr/>
          <p:nvPr/>
        </p:nvCxnSpPr>
        <p:spPr>
          <a:xfrm>
            <a:off x="7572375" y="4000500"/>
            <a:ext cx="100012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12">
            <a:extLst>
              <a:ext uri="{FF2B5EF4-FFF2-40B4-BE49-F238E27FC236}">
                <a16:creationId xmlns:a16="http://schemas.microsoft.com/office/drawing/2014/main" id="{3FDCF8A2-DCF9-FFF9-FFDC-7905F9F78C6C}"/>
              </a:ext>
            </a:extLst>
          </p:cNvPr>
          <p:cNvGrpSpPr/>
          <p:nvPr/>
        </p:nvGrpSpPr>
        <p:grpSpPr>
          <a:xfrm>
            <a:off x="3643306" y="3429000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8DE3FDA2-893F-6FB8-B3AC-C0E60EB8A414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y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830654B7-6519-6B7F-A48A-B365BA7BF183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6FF2B904-A429-8C9E-5C92-6511FDCCF9A7}"/>
              </a:ext>
            </a:extLst>
          </p:cNvPr>
          <p:cNvCxnSpPr/>
          <p:nvPr/>
        </p:nvCxnSpPr>
        <p:spPr>
          <a:xfrm>
            <a:off x="785813" y="3643313"/>
            <a:ext cx="500062" cy="1079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9048868C-B853-E652-E198-200BB0AC7FC1}"/>
              </a:ext>
            </a:extLst>
          </p:cNvPr>
          <p:cNvCxnSpPr/>
          <p:nvPr/>
        </p:nvCxnSpPr>
        <p:spPr>
          <a:xfrm>
            <a:off x="2714625" y="4000500"/>
            <a:ext cx="3357563" cy="4286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136C904C-DBE5-BBD9-9E13-A15B1E497712}"/>
              </a:ext>
            </a:extLst>
          </p:cNvPr>
          <p:cNvCxnSpPr/>
          <p:nvPr/>
        </p:nvCxnSpPr>
        <p:spPr>
          <a:xfrm>
            <a:off x="5214938" y="3929063"/>
            <a:ext cx="1000125" cy="71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0C2B19F1-DB04-6E56-5092-A1A4D3CD0DC7}"/>
              </a:ext>
            </a:extLst>
          </p:cNvPr>
          <p:cNvCxnSpPr/>
          <p:nvPr/>
        </p:nvCxnSpPr>
        <p:spPr>
          <a:xfrm rot="5400000" flipH="1" flipV="1">
            <a:off x="3500438" y="4786313"/>
            <a:ext cx="1571625" cy="428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071" name="CaixaDeTexto 45">
            <a:extLst>
              <a:ext uri="{FF2B5EF4-FFF2-40B4-BE49-F238E27FC236}">
                <a16:creationId xmlns:a16="http://schemas.microsoft.com/office/drawing/2014/main" id="{81014879-94A5-7ADA-0621-FC58FB0C2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5929313"/>
            <a:ext cx="287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Identificar o elemento com y</a:t>
            </a: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7D813CCC-3FDD-88B9-D2A2-AC05279FE6F9}"/>
              </a:ext>
            </a:extLst>
          </p:cNvPr>
          <p:cNvCxnSpPr/>
          <p:nvPr/>
        </p:nvCxnSpPr>
        <p:spPr>
          <a:xfrm rot="5400000" flipH="1" flipV="1">
            <a:off x="928688" y="5000625"/>
            <a:ext cx="1571625" cy="428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073" name="CaixaDeTexto 40">
            <a:extLst>
              <a:ext uri="{FF2B5EF4-FFF2-40B4-BE49-F238E27FC236}">
                <a16:creationId xmlns:a16="http://schemas.microsoft.com/office/drawing/2014/main" id="{B015842D-31B3-6531-738E-BB906D23A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6000750"/>
            <a:ext cx="2122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Identificar o anterior</a:t>
            </a:r>
          </a:p>
        </p:txBody>
      </p: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ADADB045-6BA7-6F26-5A55-6A520EF3D0E4}"/>
              </a:ext>
            </a:extLst>
          </p:cNvPr>
          <p:cNvCxnSpPr/>
          <p:nvPr/>
        </p:nvCxnSpPr>
        <p:spPr>
          <a:xfrm rot="5400000" flipH="1" flipV="1">
            <a:off x="6265863" y="5000625"/>
            <a:ext cx="1571625" cy="428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075" name="CaixaDeTexto 42">
            <a:extLst>
              <a:ext uri="{FF2B5EF4-FFF2-40B4-BE49-F238E27FC236}">
                <a16:creationId xmlns:a16="http://schemas.microsoft.com/office/drawing/2014/main" id="{AD2E28A3-A4D1-B728-B1C0-E22D319AA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863" y="6143625"/>
            <a:ext cx="213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Identificar o próximo</a:t>
            </a:r>
          </a:p>
        </p:txBody>
      </p:sp>
      <p:sp>
        <p:nvSpPr>
          <p:cNvPr id="258076" name="CaixaDeTexto 46">
            <a:extLst>
              <a:ext uri="{FF2B5EF4-FFF2-40B4-BE49-F238E27FC236}">
                <a16:creationId xmlns:a16="http://schemas.microsoft.com/office/drawing/2014/main" id="{BD7CC8AF-0826-EE1C-DD05-89B06BC35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4572000"/>
            <a:ext cx="392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Fazer o anterior apontar para o proximo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>
            <a:extLst>
              <a:ext uri="{FF2B5EF4-FFF2-40B4-BE49-F238E27FC236}">
                <a16:creationId xmlns:a16="http://schemas.microsoft.com/office/drawing/2014/main" id="{B4B072BB-9BEF-2215-9D41-7BB469967C2B}"/>
              </a:ext>
            </a:extLst>
          </p:cNvPr>
          <p:cNvGrpSpPr/>
          <p:nvPr/>
        </p:nvGrpSpPr>
        <p:grpSpPr>
          <a:xfrm>
            <a:off x="928662" y="1785926"/>
            <a:ext cx="1785950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2A16BE6A-624F-39D1-4D57-7D685D954555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z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A4F5DEDB-F46B-64CC-19F7-3B4AC69C066B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60099" name="Título 1">
            <a:extLst>
              <a:ext uri="{FF2B5EF4-FFF2-40B4-BE49-F238E27FC236}">
                <a16:creationId xmlns:a16="http://schemas.microsoft.com/office/drawing/2014/main" id="{C1EAA33C-9DCA-7792-097A-50D0D1432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 se quiséssemos apagar?</a:t>
            </a:r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A085E65C-FA9C-780C-B98F-FE93FFC05EEE}"/>
              </a:ext>
            </a:extLst>
          </p:cNvPr>
          <p:cNvSpPr/>
          <p:nvPr/>
        </p:nvSpPr>
        <p:spPr>
          <a:xfrm>
            <a:off x="8358188" y="1857375"/>
            <a:ext cx="214312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0101" name="CaixaDeTexto 21">
            <a:extLst>
              <a:ext uri="{FF2B5EF4-FFF2-40B4-BE49-F238E27FC236}">
                <a16:creationId xmlns:a16="http://schemas.microsoft.com/office/drawing/2014/main" id="{573A7229-77A0-EB87-B4F3-F47D5C872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85875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grpSp>
        <p:nvGrpSpPr>
          <p:cNvPr id="260102" name="Grupo 6">
            <a:extLst>
              <a:ext uri="{FF2B5EF4-FFF2-40B4-BE49-F238E27FC236}">
                <a16:creationId xmlns:a16="http://schemas.microsoft.com/office/drawing/2014/main" id="{FF0FAF2C-F969-9C9E-55E2-C2127C3CACFB}"/>
              </a:ext>
            </a:extLst>
          </p:cNvPr>
          <p:cNvGrpSpPr>
            <a:grpSpLocks/>
          </p:cNvGrpSpPr>
          <p:nvPr/>
        </p:nvGrpSpPr>
        <p:grpSpPr bwMode="auto">
          <a:xfrm>
            <a:off x="5786438" y="1785938"/>
            <a:ext cx="1785937" cy="642937"/>
            <a:chOff x="1142976" y="3000372"/>
            <a:chExt cx="1785950" cy="642942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A4DAA3E-6ECF-B38D-2DD3-05F264DD7BB4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1DD20A75-815E-D0D4-14D4-0EBE642E2A65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9202ACB1-B858-78ED-9E37-764C933F0273}"/>
              </a:ext>
            </a:extLst>
          </p:cNvPr>
          <p:cNvCxnSpPr/>
          <p:nvPr/>
        </p:nvCxnSpPr>
        <p:spPr>
          <a:xfrm>
            <a:off x="7358063" y="2000250"/>
            <a:ext cx="100012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12">
            <a:extLst>
              <a:ext uri="{FF2B5EF4-FFF2-40B4-BE49-F238E27FC236}">
                <a16:creationId xmlns:a16="http://schemas.microsoft.com/office/drawing/2014/main" id="{177E6EBB-2A5D-BA3F-963B-BC07336286CF}"/>
              </a:ext>
            </a:extLst>
          </p:cNvPr>
          <p:cNvGrpSpPr/>
          <p:nvPr/>
        </p:nvGrpSpPr>
        <p:grpSpPr>
          <a:xfrm>
            <a:off x="3428992" y="1785926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1C27B2A6-4354-18B4-4697-1C5A813F75AE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y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BE14ED10-CDA2-991D-54AC-DBD060A47620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EA212FB4-0D4B-2076-9943-374D6D517F07}"/>
              </a:ext>
            </a:extLst>
          </p:cNvPr>
          <p:cNvCxnSpPr/>
          <p:nvPr/>
        </p:nvCxnSpPr>
        <p:spPr>
          <a:xfrm>
            <a:off x="571500" y="1643063"/>
            <a:ext cx="500063" cy="1063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785A9295-0563-496C-03E9-0EC1DC352FB6}"/>
              </a:ext>
            </a:extLst>
          </p:cNvPr>
          <p:cNvCxnSpPr/>
          <p:nvPr/>
        </p:nvCxnSpPr>
        <p:spPr>
          <a:xfrm>
            <a:off x="2428875" y="1928813"/>
            <a:ext cx="1357313" cy="349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DFF5FC33-B293-C923-07C5-E7A696EE289F}"/>
              </a:ext>
            </a:extLst>
          </p:cNvPr>
          <p:cNvCxnSpPr/>
          <p:nvPr/>
        </p:nvCxnSpPr>
        <p:spPr>
          <a:xfrm>
            <a:off x="5000625" y="1928813"/>
            <a:ext cx="1000125" cy="71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108" name="CaixaDeTexto 27">
            <a:extLst>
              <a:ext uri="{FF2B5EF4-FFF2-40B4-BE49-F238E27FC236}">
                <a16:creationId xmlns:a16="http://schemas.microsoft.com/office/drawing/2014/main" id="{42C509F5-2B8B-5BF7-C04F-31657AD91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857500"/>
            <a:ext cx="4383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Para apagar o elemento com y teríamos que:</a:t>
            </a:r>
          </a:p>
        </p:txBody>
      </p:sp>
      <p:grpSp>
        <p:nvGrpSpPr>
          <p:cNvPr id="5" name="Grupo 12">
            <a:extLst>
              <a:ext uri="{FF2B5EF4-FFF2-40B4-BE49-F238E27FC236}">
                <a16:creationId xmlns:a16="http://schemas.microsoft.com/office/drawing/2014/main" id="{873ED144-997B-59DE-DC12-2788C556A435}"/>
              </a:ext>
            </a:extLst>
          </p:cNvPr>
          <p:cNvGrpSpPr/>
          <p:nvPr/>
        </p:nvGrpSpPr>
        <p:grpSpPr>
          <a:xfrm>
            <a:off x="1142976" y="3786190"/>
            <a:ext cx="1785950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E06FC1EB-A37F-E559-62D1-C1452017AABC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z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DEAB40B2-5D63-3FC2-0040-E9CF8C5A2773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7" name="Triângulo isósceles 26">
            <a:extLst>
              <a:ext uri="{FF2B5EF4-FFF2-40B4-BE49-F238E27FC236}">
                <a16:creationId xmlns:a16="http://schemas.microsoft.com/office/drawing/2014/main" id="{D5DEFA2D-7E79-7786-BB67-8423E6C95F24}"/>
              </a:ext>
            </a:extLst>
          </p:cNvPr>
          <p:cNvSpPr/>
          <p:nvPr/>
        </p:nvSpPr>
        <p:spPr>
          <a:xfrm>
            <a:off x="8572500" y="3857625"/>
            <a:ext cx="214313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0111" name="CaixaDeTexto 28">
            <a:extLst>
              <a:ext uri="{FF2B5EF4-FFF2-40B4-BE49-F238E27FC236}">
                <a16:creationId xmlns:a16="http://schemas.microsoft.com/office/drawing/2014/main" id="{B1926901-386F-B485-C4E8-E6DB5506D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286125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grpSp>
        <p:nvGrpSpPr>
          <p:cNvPr id="260112" name="Grupo 6">
            <a:extLst>
              <a:ext uri="{FF2B5EF4-FFF2-40B4-BE49-F238E27FC236}">
                <a16:creationId xmlns:a16="http://schemas.microsoft.com/office/drawing/2014/main" id="{6885E3CE-3AEB-9AF5-425D-89104B3A586F}"/>
              </a:ext>
            </a:extLst>
          </p:cNvPr>
          <p:cNvGrpSpPr>
            <a:grpSpLocks/>
          </p:cNvGrpSpPr>
          <p:nvPr/>
        </p:nvGrpSpPr>
        <p:grpSpPr bwMode="auto">
          <a:xfrm>
            <a:off x="6000750" y="3786188"/>
            <a:ext cx="1785938" cy="642937"/>
            <a:chOff x="1142976" y="3000372"/>
            <a:chExt cx="1785950" cy="642942"/>
          </a:xfrm>
        </p:grpSpPr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AA399487-2FC4-EC8A-26D3-9B4B19228A7F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</a:t>
              </a: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A1E7C720-A488-58D1-6ABA-7213FAAA4E79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76E5A153-BEDF-C47E-4A08-C7F4FD52EE6B}"/>
              </a:ext>
            </a:extLst>
          </p:cNvPr>
          <p:cNvCxnSpPr/>
          <p:nvPr/>
        </p:nvCxnSpPr>
        <p:spPr>
          <a:xfrm>
            <a:off x="7572375" y="4000500"/>
            <a:ext cx="100012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12">
            <a:extLst>
              <a:ext uri="{FF2B5EF4-FFF2-40B4-BE49-F238E27FC236}">
                <a16:creationId xmlns:a16="http://schemas.microsoft.com/office/drawing/2014/main" id="{605125AE-2632-D92C-1E12-3EA1605A32D8}"/>
              </a:ext>
            </a:extLst>
          </p:cNvPr>
          <p:cNvGrpSpPr/>
          <p:nvPr/>
        </p:nvGrpSpPr>
        <p:grpSpPr>
          <a:xfrm>
            <a:off x="3643306" y="5357826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C668A1C0-C8C7-A07A-F609-7E1E3F781A83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y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76E17E33-0D95-2C0E-CD7C-EAE2807AF742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955EE65F-F150-1966-C466-9004E1DA6FD3}"/>
              </a:ext>
            </a:extLst>
          </p:cNvPr>
          <p:cNvCxnSpPr/>
          <p:nvPr/>
        </p:nvCxnSpPr>
        <p:spPr>
          <a:xfrm>
            <a:off x="785813" y="3643313"/>
            <a:ext cx="500062" cy="1079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405D762D-15F8-EF1B-8E1B-0973200B4FC3}"/>
              </a:ext>
            </a:extLst>
          </p:cNvPr>
          <p:cNvCxnSpPr/>
          <p:nvPr/>
        </p:nvCxnSpPr>
        <p:spPr>
          <a:xfrm>
            <a:off x="2786063" y="4286250"/>
            <a:ext cx="33575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18052B09-50A5-39A7-2363-32E6607F2187}"/>
              </a:ext>
            </a:extLst>
          </p:cNvPr>
          <p:cNvCxnSpPr/>
          <p:nvPr/>
        </p:nvCxnSpPr>
        <p:spPr>
          <a:xfrm rot="5400000" flipH="1" flipV="1">
            <a:off x="928688" y="5000625"/>
            <a:ext cx="1571625" cy="428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118" name="CaixaDeTexto 40">
            <a:extLst>
              <a:ext uri="{FF2B5EF4-FFF2-40B4-BE49-F238E27FC236}">
                <a16:creationId xmlns:a16="http://schemas.microsoft.com/office/drawing/2014/main" id="{F36C6E5C-D95D-0712-693C-4AD032CEE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6000750"/>
            <a:ext cx="2122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Identificar o anterior</a:t>
            </a:r>
          </a:p>
        </p:txBody>
      </p: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23F40A5A-42B1-7947-8367-A8246FA48680}"/>
              </a:ext>
            </a:extLst>
          </p:cNvPr>
          <p:cNvCxnSpPr/>
          <p:nvPr/>
        </p:nvCxnSpPr>
        <p:spPr>
          <a:xfrm rot="5400000" flipH="1" flipV="1">
            <a:off x="6265863" y="5000625"/>
            <a:ext cx="1571625" cy="428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120" name="CaixaDeTexto 42">
            <a:extLst>
              <a:ext uri="{FF2B5EF4-FFF2-40B4-BE49-F238E27FC236}">
                <a16:creationId xmlns:a16="http://schemas.microsoft.com/office/drawing/2014/main" id="{6096CA15-7A58-DABE-8780-ADE858FD6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863" y="6143625"/>
            <a:ext cx="213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Identificar o próximo</a:t>
            </a:r>
          </a:p>
        </p:txBody>
      </p:sp>
      <p:sp>
        <p:nvSpPr>
          <p:cNvPr id="260121" name="CaixaDeTexto 46">
            <a:extLst>
              <a:ext uri="{FF2B5EF4-FFF2-40B4-BE49-F238E27FC236}">
                <a16:creationId xmlns:a16="http://schemas.microsoft.com/office/drawing/2014/main" id="{F336740E-ECEA-0FF0-E073-23098C850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4572000"/>
            <a:ext cx="392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Fazer o anterior apontar para o proximo</a:t>
            </a:r>
          </a:p>
        </p:txBody>
      </p:sp>
      <p:sp>
        <p:nvSpPr>
          <p:cNvPr id="49" name="Raio 48">
            <a:extLst>
              <a:ext uri="{FF2B5EF4-FFF2-40B4-BE49-F238E27FC236}">
                <a16:creationId xmlns:a16="http://schemas.microsoft.com/office/drawing/2014/main" id="{688ECC75-2E48-F44C-28D3-0D5334589351}"/>
              </a:ext>
            </a:extLst>
          </p:cNvPr>
          <p:cNvSpPr/>
          <p:nvPr/>
        </p:nvSpPr>
        <p:spPr>
          <a:xfrm>
            <a:off x="4071938" y="5286375"/>
            <a:ext cx="785812" cy="78581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0123" name="CaixaDeTexto 49">
            <a:extLst>
              <a:ext uri="{FF2B5EF4-FFF2-40B4-BE49-F238E27FC236}">
                <a16:creationId xmlns:a16="http://schemas.microsoft.com/office/drawing/2014/main" id="{A5FFA578-9B25-C347-C9D0-82B4FAC8D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6215063"/>
            <a:ext cx="2584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Apagar o elemento com y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>
            <a:extLst>
              <a:ext uri="{FF2B5EF4-FFF2-40B4-BE49-F238E27FC236}">
                <a16:creationId xmlns:a16="http://schemas.microsoft.com/office/drawing/2014/main" id="{9FFA7C17-3C75-1D69-1EEC-C5862F34E500}"/>
              </a:ext>
            </a:extLst>
          </p:cNvPr>
          <p:cNvGrpSpPr/>
          <p:nvPr/>
        </p:nvGrpSpPr>
        <p:grpSpPr>
          <a:xfrm>
            <a:off x="928662" y="1785926"/>
            <a:ext cx="1785950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2DB2E33F-A4E1-FCB7-859D-343D0DE05AAE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z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57C16899-880A-480A-C135-C2F73DBB46B8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62147" name="Título 1">
            <a:extLst>
              <a:ext uri="{FF2B5EF4-FFF2-40B4-BE49-F238E27FC236}">
                <a16:creationId xmlns:a16="http://schemas.microsoft.com/office/drawing/2014/main" id="{10801A94-E98B-26B0-94A9-8C2A9A64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Apagando o elemento com y</a:t>
            </a:r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0B55B15-A5D9-7B53-6C0E-0AB260798D3A}"/>
              </a:ext>
            </a:extLst>
          </p:cNvPr>
          <p:cNvSpPr/>
          <p:nvPr/>
        </p:nvSpPr>
        <p:spPr>
          <a:xfrm>
            <a:off x="8358188" y="1857375"/>
            <a:ext cx="214312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2149" name="CaixaDeTexto 21">
            <a:extLst>
              <a:ext uri="{FF2B5EF4-FFF2-40B4-BE49-F238E27FC236}">
                <a16:creationId xmlns:a16="http://schemas.microsoft.com/office/drawing/2014/main" id="{A22A2466-001A-C67A-96AC-91259E53E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85875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grpSp>
        <p:nvGrpSpPr>
          <p:cNvPr id="262150" name="Grupo 6">
            <a:extLst>
              <a:ext uri="{FF2B5EF4-FFF2-40B4-BE49-F238E27FC236}">
                <a16:creationId xmlns:a16="http://schemas.microsoft.com/office/drawing/2014/main" id="{E629154A-48B2-00E7-4789-8CB1AF8DD6D8}"/>
              </a:ext>
            </a:extLst>
          </p:cNvPr>
          <p:cNvGrpSpPr>
            <a:grpSpLocks/>
          </p:cNvGrpSpPr>
          <p:nvPr/>
        </p:nvGrpSpPr>
        <p:grpSpPr bwMode="auto">
          <a:xfrm>
            <a:off x="5786438" y="1785938"/>
            <a:ext cx="1785937" cy="642937"/>
            <a:chOff x="1142976" y="3000372"/>
            <a:chExt cx="1785950" cy="642942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1DDFEDF6-444C-8A71-465F-2D2B4FEE9BE5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B67D231C-536F-DF2C-0658-FBD08A414DE3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C8D153B9-2C89-C436-74E2-7BF4D3E9024A}"/>
              </a:ext>
            </a:extLst>
          </p:cNvPr>
          <p:cNvCxnSpPr/>
          <p:nvPr/>
        </p:nvCxnSpPr>
        <p:spPr>
          <a:xfrm>
            <a:off x="7358063" y="2000250"/>
            <a:ext cx="100012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12">
            <a:extLst>
              <a:ext uri="{FF2B5EF4-FFF2-40B4-BE49-F238E27FC236}">
                <a16:creationId xmlns:a16="http://schemas.microsoft.com/office/drawing/2014/main" id="{F3DFB54A-7317-293A-9FF5-9618158B1289}"/>
              </a:ext>
            </a:extLst>
          </p:cNvPr>
          <p:cNvGrpSpPr/>
          <p:nvPr/>
        </p:nvGrpSpPr>
        <p:grpSpPr>
          <a:xfrm>
            <a:off x="3428992" y="1785926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09B868AD-0A58-D3CE-7437-021287DB5634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y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97F258B8-5AA7-40F9-EF20-BF8243411D94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7246F32E-37EF-A910-CA12-063E411843F6}"/>
              </a:ext>
            </a:extLst>
          </p:cNvPr>
          <p:cNvCxnSpPr/>
          <p:nvPr/>
        </p:nvCxnSpPr>
        <p:spPr>
          <a:xfrm>
            <a:off x="571500" y="1643063"/>
            <a:ext cx="500063" cy="1063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266FDC53-7E05-80C6-E1BC-8DCC5548AD23}"/>
              </a:ext>
            </a:extLst>
          </p:cNvPr>
          <p:cNvCxnSpPr/>
          <p:nvPr/>
        </p:nvCxnSpPr>
        <p:spPr>
          <a:xfrm>
            <a:off x="2428875" y="1928813"/>
            <a:ext cx="1357313" cy="349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5A308808-057E-3CD4-A3C8-918B1D7971A4}"/>
              </a:ext>
            </a:extLst>
          </p:cNvPr>
          <p:cNvCxnSpPr/>
          <p:nvPr/>
        </p:nvCxnSpPr>
        <p:spPr>
          <a:xfrm>
            <a:off x="5000625" y="1928813"/>
            <a:ext cx="1000125" cy="71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156" name="CaixaDeTexto 19">
            <a:extLst>
              <a:ext uri="{FF2B5EF4-FFF2-40B4-BE49-F238E27FC236}">
                <a16:creationId xmlns:a16="http://schemas.microsoft.com/office/drawing/2014/main" id="{D28B8755-4F46-FB48-DA33-6FC29897E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428875"/>
            <a:ext cx="72866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Lista* busca; Lista* anterior;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anterior = 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busca = lista;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while (busca!= NULL)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if (busca-&gt;valor == y)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printf(“Vamos apagar!”);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if (anterior != NULL)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	anterior-&gt;prox = busca -&gt; prox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	lista = busca-&gt; prox;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free(busca)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break;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anterior = busca;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busca = busca-&gt;prox;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}</a:t>
            </a:r>
          </a:p>
        </p:txBody>
      </p:sp>
      <p:sp>
        <p:nvSpPr>
          <p:cNvPr id="262157" name="CaixaDeTexto 30">
            <a:extLst>
              <a:ext uri="{FF2B5EF4-FFF2-40B4-BE49-F238E27FC236}">
                <a16:creationId xmlns:a16="http://schemas.microsoft.com/office/drawing/2014/main" id="{195008DA-9251-C232-672E-0B089C7C8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143000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busca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BAB82488-989B-EFED-8327-25FDB74AD33B}"/>
              </a:ext>
            </a:extLst>
          </p:cNvPr>
          <p:cNvCxnSpPr/>
          <p:nvPr/>
        </p:nvCxnSpPr>
        <p:spPr>
          <a:xfrm rot="16200000" flipH="1">
            <a:off x="3834607" y="1523206"/>
            <a:ext cx="381000" cy="1920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198F675F-822C-994D-8FCA-D24553EE964B}"/>
              </a:ext>
            </a:extLst>
          </p:cNvPr>
          <p:cNvCxnSpPr/>
          <p:nvPr/>
        </p:nvCxnSpPr>
        <p:spPr>
          <a:xfrm rot="16200000" flipH="1">
            <a:off x="1620044" y="1594644"/>
            <a:ext cx="381000" cy="1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160" name="CaixaDeTexto 28">
            <a:extLst>
              <a:ext uri="{FF2B5EF4-FFF2-40B4-BE49-F238E27FC236}">
                <a16:creationId xmlns:a16="http://schemas.microsoft.com/office/drawing/2014/main" id="{940EE22F-F335-8113-A6EF-F27089DD2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1143000"/>
            <a:ext cx="93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anterior</a:t>
            </a: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81EEC351-3AAA-0E1A-5CA6-5F4B689E020E}"/>
              </a:ext>
            </a:extLst>
          </p:cNvPr>
          <p:cNvCxnSpPr/>
          <p:nvPr/>
        </p:nvCxnSpPr>
        <p:spPr>
          <a:xfrm rot="16200000" flipH="1">
            <a:off x="-665956" y="1594644"/>
            <a:ext cx="381000" cy="1920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DDF7482-71DD-9698-793C-FD168ACF1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BR"/>
              <a:t>Operações primitivas</a:t>
            </a:r>
            <a:endParaRPr lang="en-US" altLang="pt-BR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E8F198F-1550-6553-4F4F-7C3AF1F3A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altLang="pt-BR" sz="2200"/>
              <a:t>Atribuição de valores a variáveis</a:t>
            </a:r>
          </a:p>
          <a:p>
            <a:r>
              <a:rPr lang="pt-PT" altLang="pt-BR" sz="2200"/>
              <a:t>Chamadas de métodos</a:t>
            </a:r>
          </a:p>
          <a:p>
            <a:r>
              <a:rPr lang="pt-PT" altLang="pt-BR" sz="2200"/>
              <a:t>Operações aritméticas</a:t>
            </a:r>
          </a:p>
          <a:p>
            <a:r>
              <a:rPr lang="pt-PT" altLang="pt-BR" sz="2200"/>
              <a:t>Comparação de dois números</a:t>
            </a:r>
          </a:p>
          <a:p>
            <a:r>
              <a:rPr lang="pt-PT" altLang="pt-BR" sz="2200"/>
              <a:t>Acesso a elemento de um vetor</a:t>
            </a:r>
          </a:p>
          <a:p>
            <a:r>
              <a:rPr lang="pt-PT" altLang="pt-BR" sz="2200"/>
              <a:t>Seguir uma referência na memória</a:t>
            </a:r>
          </a:p>
          <a:p>
            <a:r>
              <a:rPr lang="pt-PT" altLang="pt-BR" sz="2200"/>
              <a:t>Retorno de uma função</a:t>
            </a:r>
          </a:p>
          <a:p>
            <a:endParaRPr lang="en-US" altLang="pt-BR" sz="2200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ítulo 1">
            <a:extLst>
              <a:ext uri="{FF2B5EF4-FFF2-40B4-BE49-F238E27FC236}">
                <a16:creationId xmlns:a16="http://schemas.microsoft.com/office/drawing/2014/main" id="{46FA55E2-D302-BCE9-5A31-6CF8E9F0F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Outros problemas?</a:t>
            </a:r>
          </a:p>
        </p:txBody>
      </p:sp>
      <p:sp>
        <p:nvSpPr>
          <p:cNvPr id="264195" name="Espaço Reservado para Conteúdo 2">
            <a:extLst>
              <a:ext uri="{FF2B5EF4-FFF2-40B4-BE49-F238E27FC236}">
                <a16:creationId xmlns:a16="http://schemas.microsoft.com/office/drawing/2014/main" id="{694C5B51-A1CB-746F-C9A4-56F9289CC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Inserção em ordem!</a:t>
            </a:r>
          </a:p>
          <a:p>
            <a:pPr lvl="1" eaLnBrk="1" hangingPunct="1"/>
            <a:r>
              <a:rPr lang="pt-BR" altLang="pt-BR"/>
              <a:t>Ao inserir um elemento verificar um local adequado</a:t>
            </a:r>
          </a:p>
        </p:txBody>
      </p:sp>
      <p:grpSp>
        <p:nvGrpSpPr>
          <p:cNvPr id="2" name="Grupo 12">
            <a:extLst>
              <a:ext uri="{FF2B5EF4-FFF2-40B4-BE49-F238E27FC236}">
                <a16:creationId xmlns:a16="http://schemas.microsoft.com/office/drawing/2014/main" id="{169C601C-DF14-C826-AA61-312B293E7F57}"/>
              </a:ext>
            </a:extLst>
          </p:cNvPr>
          <p:cNvGrpSpPr/>
          <p:nvPr/>
        </p:nvGrpSpPr>
        <p:grpSpPr>
          <a:xfrm>
            <a:off x="1142976" y="3571876"/>
            <a:ext cx="1785950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EE4B0913-FA39-BD2F-D76C-ED02D6E56710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3</a:t>
              </a: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CC1DA17-3184-6706-52A2-A282A282C530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BBA5A2AC-6C42-3A54-4C64-58DB6123BD52}"/>
              </a:ext>
            </a:extLst>
          </p:cNvPr>
          <p:cNvSpPr/>
          <p:nvPr/>
        </p:nvSpPr>
        <p:spPr>
          <a:xfrm>
            <a:off x="8572500" y="3643313"/>
            <a:ext cx="214313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4198" name="CaixaDeTexto 7">
            <a:extLst>
              <a:ext uri="{FF2B5EF4-FFF2-40B4-BE49-F238E27FC236}">
                <a16:creationId xmlns:a16="http://schemas.microsoft.com/office/drawing/2014/main" id="{9E9E9035-B714-72BC-E8A5-1EA060A03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071813"/>
            <a:ext cx="56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grpSp>
        <p:nvGrpSpPr>
          <p:cNvPr id="264199" name="Grupo 6">
            <a:extLst>
              <a:ext uri="{FF2B5EF4-FFF2-40B4-BE49-F238E27FC236}">
                <a16:creationId xmlns:a16="http://schemas.microsoft.com/office/drawing/2014/main" id="{038D85D2-A8AA-544B-A364-2AD5C18FE068}"/>
              </a:ext>
            </a:extLst>
          </p:cNvPr>
          <p:cNvGrpSpPr>
            <a:grpSpLocks/>
          </p:cNvGrpSpPr>
          <p:nvPr/>
        </p:nvGrpSpPr>
        <p:grpSpPr bwMode="auto">
          <a:xfrm>
            <a:off x="6000750" y="3571875"/>
            <a:ext cx="1785938" cy="642938"/>
            <a:chOff x="1142976" y="3000372"/>
            <a:chExt cx="1785950" cy="642942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4E6E16D-6DAF-1BE1-BF90-05DBCC038232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9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CB0AEC-68D7-0A02-07DC-F396876E279B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9F0A2622-F91C-056C-8FB1-236BA8BE8F9A}"/>
              </a:ext>
            </a:extLst>
          </p:cNvPr>
          <p:cNvCxnSpPr/>
          <p:nvPr/>
        </p:nvCxnSpPr>
        <p:spPr>
          <a:xfrm>
            <a:off x="7572375" y="3786188"/>
            <a:ext cx="1000125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12">
            <a:extLst>
              <a:ext uri="{FF2B5EF4-FFF2-40B4-BE49-F238E27FC236}">
                <a16:creationId xmlns:a16="http://schemas.microsoft.com/office/drawing/2014/main" id="{D793AFBA-7FAD-03CC-3655-624BD60FF559}"/>
              </a:ext>
            </a:extLst>
          </p:cNvPr>
          <p:cNvGrpSpPr/>
          <p:nvPr/>
        </p:nvGrpSpPr>
        <p:grpSpPr>
          <a:xfrm>
            <a:off x="3643306" y="3571876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71B3DD6A-C381-1F79-ED61-0F5778A48B1B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5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B99497FA-67C1-A81D-B8CE-86A01858BFE8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45E3B149-DFD8-FB3A-4B40-787185F93E22}"/>
              </a:ext>
            </a:extLst>
          </p:cNvPr>
          <p:cNvCxnSpPr/>
          <p:nvPr/>
        </p:nvCxnSpPr>
        <p:spPr>
          <a:xfrm>
            <a:off x="785813" y="3429000"/>
            <a:ext cx="500062" cy="1063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9BAD2707-B69C-2082-F7BA-A2A92972752A}"/>
              </a:ext>
            </a:extLst>
          </p:cNvPr>
          <p:cNvCxnSpPr/>
          <p:nvPr/>
        </p:nvCxnSpPr>
        <p:spPr>
          <a:xfrm>
            <a:off x="2643188" y="3714750"/>
            <a:ext cx="1357312" cy="365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C1279637-8245-71C0-43F4-F4FA98AEC3F0}"/>
              </a:ext>
            </a:extLst>
          </p:cNvPr>
          <p:cNvCxnSpPr/>
          <p:nvPr/>
        </p:nvCxnSpPr>
        <p:spPr>
          <a:xfrm>
            <a:off x="5214938" y="3714750"/>
            <a:ext cx="1000125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6">
            <a:extLst>
              <a:ext uri="{FF2B5EF4-FFF2-40B4-BE49-F238E27FC236}">
                <a16:creationId xmlns:a16="http://schemas.microsoft.com/office/drawing/2014/main" id="{E65CF8F0-7951-02B7-A334-06E6CE5A5B25}"/>
              </a:ext>
            </a:extLst>
          </p:cNvPr>
          <p:cNvGrpSpPr/>
          <p:nvPr/>
        </p:nvGrpSpPr>
        <p:grpSpPr>
          <a:xfrm>
            <a:off x="4643438" y="5000636"/>
            <a:ext cx="1785950" cy="642942"/>
            <a:chOff x="1142976" y="3000372"/>
            <a:chExt cx="1785950" cy="642942"/>
          </a:xfrm>
          <a:solidFill>
            <a:schemeClr val="accent4"/>
          </a:solidFill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D127B42D-EBCF-2176-2A42-3C4BFA724241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8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94D7661A-AFCF-E1D6-29DB-EA2AA6BDC4B8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64206" name="CaixaDeTexto 21">
            <a:extLst>
              <a:ext uri="{FF2B5EF4-FFF2-40B4-BE49-F238E27FC236}">
                <a16:creationId xmlns:a16="http://schemas.microsoft.com/office/drawing/2014/main" id="{07E0C7A3-339A-6383-5848-5AAC9296B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4929188"/>
            <a:ext cx="2109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Onde inserimos o 8?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ítulo 1">
            <a:extLst>
              <a:ext uri="{FF2B5EF4-FFF2-40B4-BE49-F238E27FC236}">
                <a16:creationId xmlns:a16="http://schemas.microsoft.com/office/drawing/2014/main" id="{8BC26065-5A75-71FE-A5D2-F0A2EB1D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Outros problemas?</a:t>
            </a:r>
          </a:p>
        </p:txBody>
      </p:sp>
      <p:sp>
        <p:nvSpPr>
          <p:cNvPr id="266243" name="Espaço Reservado para Conteúdo 2">
            <a:extLst>
              <a:ext uri="{FF2B5EF4-FFF2-40B4-BE49-F238E27FC236}">
                <a16:creationId xmlns:a16="http://schemas.microsoft.com/office/drawing/2014/main" id="{333ADA0C-8C6A-1B2D-C133-51D510694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Inserção em ordem!</a:t>
            </a:r>
          </a:p>
          <a:p>
            <a:pPr lvl="1" eaLnBrk="1" hangingPunct="1"/>
            <a:r>
              <a:rPr lang="pt-BR" altLang="pt-BR"/>
              <a:t>Ao inserir um elemento verificar um local adequado</a:t>
            </a:r>
          </a:p>
        </p:txBody>
      </p:sp>
      <p:grpSp>
        <p:nvGrpSpPr>
          <p:cNvPr id="2" name="Grupo 12">
            <a:extLst>
              <a:ext uri="{FF2B5EF4-FFF2-40B4-BE49-F238E27FC236}">
                <a16:creationId xmlns:a16="http://schemas.microsoft.com/office/drawing/2014/main" id="{A004B672-E6A8-A6F9-ED59-39B3F550FAA2}"/>
              </a:ext>
            </a:extLst>
          </p:cNvPr>
          <p:cNvGrpSpPr/>
          <p:nvPr/>
        </p:nvGrpSpPr>
        <p:grpSpPr>
          <a:xfrm>
            <a:off x="1142976" y="3571876"/>
            <a:ext cx="1785950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9E4CF20-C110-9F37-DA08-50E77E5F25DA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3</a:t>
              </a: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3E930893-AADF-E0DA-E67D-F5B15D5361E8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A68AAF04-A61A-7F0A-A59E-A7F754349395}"/>
              </a:ext>
            </a:extLst>
          </p:cNvPr>
          <p:cNvSpPr/>
          <p:nvPr/>
        </p:nvSpPr>
        <p:spPr>
          <a:xfrm>
            <a:off x="8572500" y="3643313"/>
            <a:ext cx="214313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6246" name="CaixaDeTexto 7">
            <a:extLst>
              <a:ext uri="{FF2B5EF4-FFF2-40B4-BE49-F238E27FC236}">
                <a16:creationId xmlns:a16="http://schemas.microsoft.com/office/drawing/2014/main" id="{6474B61C-3F35-5805-E440-44A69ED4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071813"/>
            <a:ext cx="56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grpSp>
        <p:nvGrpSpPr>
          <p:cNvPr id="266247" name="Grupo 6">
            <a:extLst>
              <a:ext uri="{FF2B5EF4-FFF2-40B4-BE49-F238E27FC236}">
                <a16:creationId xmlns:a16="http://schemas.microsoft.com/office/drawing/2014/main" id="{25C596D0-8CFA-496F-D6EF-6B0FDB3D0EA1}"/>
              </a:ext>
            </a:extLst>
          </p:cNvPr>
          <p:cNvGrpSpPr>
            <a:grpSpLocks/>
          </p:cNvGrpSpPr>
          <p:nvPr/>
        </p:nvGrpSpPr>
        <p:grpSpPr bwMode="auto">
          <a:xfrm>
            <a:off x="6000750" y="3571875"/>
            <a:ext cx="1785938" cy="642938"/>
            <a:chOff x="1142976" y="3000372"/>
            <a:chExt cx="1785950" cy="642942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3D8EFC7-8448-FB0D-E6AD-DF83EE0F5A75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9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127F1ABE-702E-3178-9D5F-0400F38C5F8E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AE516EB5-B694-23FC-5645-9EF439214364}"/>
              </a:ext>
            </a:extLst>
          </p:cNvPr>
          <p:cNvCxnSpPr/>
          <p:nvPr/>
        </p:nvCxnSpPr>
        <p:spPr>
          <a:xfrm>
            <a:off x="7572375" y="3786188"/>
            <a:ext cx="1000125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12">
            <a:extLst>
              <a:ext uri="{FF2B5EF4-FFF2-40B4-BE49-F238E27FC236}">
                <a16:creationId xmlns:a16="http://schemas.microsoft.com/office/drawing/2014/main" id="{1F38ADD8-4258-BDAA-BF5D-74376022531D}"/>
              </a:ext>
            </a:extLst>
          </p:cNvPr>
          <p:cNvGrpSpPr/>
          <p:nvPr/>
        </p:nvGrpSpPr>
        <p:grpSpPr>
          <a:xfrm>
            <a:off x="3643306" y="3571876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1746DFB2-371A-DF7A-1194-BFDA2BA6412A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5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D9E872AB-CC21-EDBE-2144-AFBC7BBCC751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D9DCCDAD-FE0F-AB4F-8DF9-871AB5A99C26}"/>
              </a:ext>
            </a:extLst>
          </p:cNvPr>
          <p:cNvCxnSpPr/>
          <p:nvPr/>
        </p:nvCxnSpPr>
        <p:spPr>
          <a:xfrm>
            <a:off x="785813" y="3429000"/>
            <a:ext cx="500062" cy="1063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5F89253-5C49-DAC8-6366-B65B32EF178F}"/>
              </a:ext>
            </a:extLst>
          </p:cNvPr>
          <p:cNvCxnSpPr/>
          <p:nvPr/>
        </p:nvCxnSpPr>
        <p:spPr>
          <a:xfrm>
            <a:off x="2643188" y="3714750"/>
            <a:ext cx="1357312" cy="365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6444FDC2-37E8-CC3F-3E32-0206D07C1795}"/>
              </a:ext>
            </a:extLst>
          </p:cNvPr>
          <p:cNvCxnSpPr/>
          <p:nvPr/>
        </p:nvCxnSpPr>
        <p:spPr>
          <a:xfrm rot="5400000">
            <a:off x="4357688" y="4143375"/>
            <a:ext cx="1285875" cy="4286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6">
            <a:extLst>
              <a:ext uri="{FF2B5EF4-FFF2-40B4-BE49-F238E27FC236}">
                <a16:creationId xmlns:a16="http://schemas.microsoft.com/office/drawing/2014/main" id="{841EBE7F-13F2-AC28-2EB3-A28E14ABDB8D}"/>
              </a:ext>
            </a:extLst>
          </p:cNvPr>
          <p:cNvGrpSpPr/>
          <p:nvPr/>
        </p:nvGrpSpPr>
        <p:grpSpPr>
          <a:xfrm>
            <a:off x="4643438" y="5000636"/>
            <a:ext cx="1785950" cy="642942"/>
            <a:chOff x="1142976" y="3000372"/>
            <a:chExt cx="1785950" cy="642942"/>
          </a:xfrm>
          <a:solidFill>
            <a:schemeClr val="accent4"/>
          </a:solidFill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4FAB9083-09C7-AF0C-9A88-FC2F4C93A66D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8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030674AF-B0F9-8594-047D-139C29580AA3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66254" name="CaixaDeTexto 21">
            <a:extLst>
              <a:ext uri="{FF2B5EF4-FFF2-40B4-BE49-F238E27FC236}">
                <a16:creationId xmlns:a16="http://schemas.microsoft.com/office/drawing/2014/main" id="{FE1BC586-61DE-ECC2-4342-AB2FF0557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4929188"/>
            <a:ext cx="2109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Onde inserimos o 8?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4D406DCF-0D40-406D-A24C-D6C65B578DD6}"/>
              </a:ext>
            </a:extLst>
          </p:cNvPr>
          <p:cNvCxnSpPr/>
          <p:nvPr/>
        </p:nvCxnSpPr>
        <p:spPr>
          <a:xfrm rot="5400000" flipH="1" flipV="1">
            <a:off x="5750719" y="4393407"/>
            <a:ext cx="1143000" cy="214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ítulo 1">
            <a:extLst>
              <a:ext uri="{FF2B5EF4-FFF2-40B4-BE49-F238E27FC236}">
                <a16:creationId xmlns:a16="http://schemas.microsoft.com/office/drawing/2014/main" id="{97D3778A-A721-C309-35C2-1FA34E0C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Outros problemas?</a:t>
            </a:r>
          </a:p>
        </p:txBody>
      </p:sp>
      <p:sp>
        <p:nvSpPr>
          <p:cNvPr id="268291" name="Espaço Reservado para Conteúdo 2">
            <a:extLst>
              <a:ext uri="{FF2B5EF4-FFF2-40B4-BE49-F238E27FC236}">
                <a16:creationId xmlns:a16="http://schemas.microsoft.com/office/drawing/2014/main" id="{8EEC690D-EAFA-33DA-EA4D-5DF650774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Inserção em ordem!</a:t>
            </a:r>
          </a:p>
          <a:p>
            <a:pPr lvl="1" eaLnBrk="1" hangingPunct="1"/>
            <a:r>
              <a:rPr lang="pt-BR" altLang="pt-BR"/>
              <a:t>Ao inserir um elemento verificar um local adequado</a:t>
            </a:r>
          </a:p>
        </p:txBody>
      </p:sp>
      <p:grpSp>
        <p:nvGrpSpPr>
          <p:cNvPr id="2" name="Grupo 12">
            <a:extLst>
              <a:ext uri="{FF2B5EF4-FFF2-40B4-BE49-F238E27FC236}">
                <a16:creationId xmlns:a16="http://schemas.microsoft.com/office/drawing/2014/main" id="{2E69DE66-53BD-640A-FECE-106C03958190}"/>
              </a:ext>
            </a:extLst>
          </p:cNvPr>
          <p:cNvGrpSpPr/>
          <p:nvPr/>
        </p:nvGrpSpPr>
        <p:grpSpPr>
          <a:xfrm>
            <a:off x="1142976" y="3571876"/>
            <a:ext cx="1785950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FCF3949D-139D-B315-40F0-723E18F6012A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3</a:t>
              </a: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2E7DC4B6-76FE-342A-67EA-2B608824DAD1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854B765F-D502-8F33-44E9-1A67DD2DBA0E}"/>
              </a:ext>
            </a:extLst>
          </p:cNvPr>
          <p:cNvSpPr/>
          <p:nvPr/>
        </p:nvSpPr>
        <p:spPr>
          <a:xfrm>
            <a:off x="8572500" y="3643313"/>
            <a:ext cx="214313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8294" name="CaixaDeTexto 7">
            <a:extLst>
              <a:ext uri="{FF2B5EF4-FFF2-40B4-BE49-F238E27FC236}">
                <a16:creationId xmlns:a16="http://schemas.microsoft.com/office/drawing/2014/main" id="{BBEEABD8-B3E9-F634-1CFC-1FEDDFE32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071813"/>
            <a:ext cx="56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grpSp>
        <p:nvGrpSpPr>
          <p:cNvPr id="268295" name="Grupo 6">
            <a:extLst>
              <a:ext uri="{FF2B5EF4-FFF2-40B4-BE49-F238E27FC236}">
                <a16:creationId xmlns:a16="http://schemas.microsoft.com/office/drawing/2014/main" id="{3BBE32B0-CB44-588D-202A-3848F50497D2}"/>
              </a:ext>
            </a:extLst>
          </p:cNvPr>
          <p:cNvGrpSpPr>
            <a:grpSpLocks/>
          </p:cNvGrpSpPr>
          <p:nvPr/>
        </p:nvGrpSpPr>
        <p:grpSpPr bwMode="auto">
          <a:xfrm>
            <a:off x="6000750" y="3571875"/>
            <a:ext cx="1785938" cy="642938"/>
            <a:chOff x="1142976" y="3000372"/>
            <a:chExt cx="1785950" cy="642942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7CF51126-423C-0648-B859-514A2AE35E26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9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D1C7EFA9-CF05-55A9-6B51-BC278CE66D38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6FD77A2D-3558-EFF8-E96B-60C21A9F26F5}"/>
              </a:ext>
            </a:extLst>
          </p:cNvPr>
          <p:cNvCxnSpPr/>
          <p:nvPr/>
        </p:nvCxnSpPr>
        <p:spPr>
          <a:xfrm>
            <a:off x="7572375" y="3786188"/>
            <a:ext cx="1000125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12">
            <a:extLst>
              <a:ext uri="{FF2B5EF4-FFF2-40B4-BE49-F238E27FC236}">
                <a16:creationId xmlns:a16="http://schemas.microsoft.com/office/drawing/2014/main" id="{3D6D314C-41BE-B44E-96A1-31E8BF972183}"/>
              </a:ext>
            </a:extLst>
          </p:cNvPr>
          <p:cNvGrpSpPr/>
          <p:nvPr/>
        </p:nvGrpSpPr>
        <p:grpSpPr>
          <a:xfrm>
            <a:off x="3643306" y="3571876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2961CFAA-EF6D-FC29-9355-81B46CB7E1FE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5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7316DC18-00C3-F0B2-FC11-6EE2A997A44B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2B22DE66-F87A-5F61-0B40-464F5D3AD136}"/>
              </a:ext>
            </a:extLst>
          </p:cNvPr>
          <p:cNvCxnSpPr/>
          <p:nvPr/>
        </p:nvCxnSpPr>
        <p:spPr>
          <a:xfrm>
            <a:off x="785813" y="3429000"/>
            <a:ext cx="500062" cy="1063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0A255F39-46B2-0B65-01BF-E625551931E9}"/>
              </a:ext>
            </a:extLst>
          </p:cNvPr>
          <p:cNvCxnSpPr/>
          <p:nvPr/>
        </p:nvCxnSpPr>
        <p:spPr>
          <a:xfrm>
            <a:off x="2643188" y="3714750"/>
            <a:ext cx="1357312" cy="365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C785B930-28FE-97FD-F35D-721F60D99E6A}"/>
              </a:ext>
            </a:extLst>
          </p:cNvPr>
          <p:cNvCxnSpPr/>
          <p:nvPr/>
        </p:nvCxnSpPr>
        <p:spPr>
          <a:xfrm rot="5400000">
            <a:off x="4357688" y="4143375"/>
            <a:ext cx="1285875" cy="4286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6">
            <a:extLst>
              <a:ext uri="{FF2B5EF4-FFF2-40B4-BE49-F238E27FC236}">
                <a16:creationId xmlns:a16="http://schemas.microsoft.com/office/drawing/2014/main" id="{97908AB9-58A1-57E4-2107-131610675F64}"/>
              </a:ext>
            </a:extLst>
          </p:cNvPr>
          <p:cNvGrpSpPr/>
          <p:nvPr/>
        </p:nvGrpSpPr>
        <p:grpSpPr>
          <a:xfrm>
            <a:off x="4643438" y="5000636"/>
            <a:ext cx="1785950" cy="642942"/>
            <a:chOff x="1142976" y="3000372"/>
            <a:chExt cx="1785950" cy="642942"/>
          </a:xfrm>
          <a:solidFill>
            <a:schemeClr val="accent4"/>
          </a:solidFill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7ABE6BA5-DBE1-8C98-DCC8-63A97638BB9B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8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233CD235-22EF-08B9-64DD-294C9E517FF7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68302" name="CaixaDeTexto 21">
            <a:extLst>
              <a:ext uri="{FF2B5EF4-FFF2-40B4-BE49-F238E27FC236}">
                <a16:creationId xmlns:a16="http://schemas.microsoft.com/office/drawing/2014/main" id="{72A4493C-E3A6-852E-8969-B7E5765B2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4929188"/>
            <a:ext cx="2109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Onde inserimos o 8?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191EF4D3-B275-151D-0534-AA00F70032E8}"/>
              </a:ext>
            </a:extLst>
          </p:cNvPr>
          <p:cNvCxnSpPr/>
          <p:nvPr/>
        </p:nvCxnSpPr>
        <p:spPr>
          <a:xfrm rot="5400000" flipH="1" flipV="1">
            <a:off x="5750719" y="4393407"/>
            <a:ext cx="1143000" cy="214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304" name="CaixaDeTexto 23">
            <a:extLst>
              <a:ext uri="{FF2B5EF4-FFF2-40B4-BE49-F238E27FC236}">
                <a16:creationId xmlns:a16="http://schemas.microsoft.com/office/drawing/2014/main" id="{2B6665ED-B4A2-EB8B-5CFA-F2B7D645F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6215063"/>
            <a:ext cx="7451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Para isto temos que percorrer e ver que o 5 vem antes do 8 e o 9 vem depois!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ítulo 1">
            <a:extLst>
              <a:ext uri="{FF2B5EF4-FFF2-40B4-BE49-F238E27FC236}">
                <a16:creationId xmlns:a16="http://schemas.microsoft.com/office/drawing/2014/main" id="{1D690743-E5AF-CF83-2688-088873A0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Atividades</a:t>
            </a:r>
          </a:p>
        </p:txBody>
      </p:sp>
      <p:sp>
        <p:nvSpPr>
          <p:cNvPr id="270339" name="Espaço Reservado para Conteúdo 2">
            <a:extLst>
              <a:ext uri="{FF2B5EF4-FFF2-40B4-BE49-F238E27FC236}">
                <a16:creationId xmlns:a16="http://schemas.microsoft.com/office/drawing/2014/main" id="{B0FBA377-6281-2245-9463-9D63354F3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Fazer uma agenda com inserção, busca e remoção usando lista simplesmente encadeada</a:t>
            </a:r>
          </a:p>
          <a:p>
            <a:pPr eaLnBrk="1" hangingPunct="1"/>
            <a:r>
              <a:rPr lang="pt-BR" altLang="pt-BR"/>
              <a:t>Fazer inserção ordenada</a:t>
            </a:r>
          </a:p>
          <a:p>
            <a:pPr eaLnBrk="1" hangingPunct="1"/>
            <a:r>
              <a:rPr lang="pt-BR" altLang="pt-BR"/>
              <a:t>Usar agora lista duplamente encadeada!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">
            <a:extLst>
              <a:ext uri="{FF2B5EF4-FFF2-40B4-BE49-F238E27FC236}">
                <a16:creationId xmlns:a16="http://schemas.microsoft.com/office/drawing/2014/main" id="{9250611C-4122-C51E-33D2-2690153ED49F}"/>
              </a:ext>
            </a:extLst>
          </p:cNvPr>
          <p:cNvGrpSpPr/>
          <p:nvPr/>
        </p:nvGrpSpPr>
        <p:grpSpPr>
          <a:xfrm>
            <a:off x="3500430" y="2143116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8F062478-CB7B-053C-7835-9B056F74E692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D161EC6-D415-A80D-5E64-C95EBB76EFD1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48DD7550-9BD0-A94E-B7E6-F7F39699AECD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grpSp>
        <p:nvGrpSpPr>
          <p:cNvPr id="3" name="Grupo 5">
            <a:extLst>
              <a:ext uri="{FF2B5EF4-FFF2-40B4-BE49-F238E27FC236}">
                <a16:creationId xmlns:a16="http://schemas.microsoft.com/office/drawing/2014/main" id="{8D57DCD5-487E-7C79-38A8-6B0C0041B716}"/>
              </a:ext>
            </a:extLst>
          </p:cNvPr>
          <p:cNvGrpSpPr/>
          <p:nvPr/>
        </p:nvGrpSpPr>
        <p:grpSpPr>
          <a:xfrm>
            <a:off x="6072198" y="2786058"/>
            <a:ext cx="1785950" cy="642942"/>
            <a:chOff x="1142976" y="3000372"/>
            <a:chExt cx="1785950" cy="642942"/>
          </a:xfrm>
          <a:solidFill>
            <a:schemeClr val="accent4"/>
          </a:solidFill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BEE1398E-0C34-7F96-2DF7-E8469F5F97C9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FEB90CA5-70BA-253D-2BA4-685A85A142D0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E192082D-2935-50D1-7ADA-72AF36B48FA8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72388" name="Título 1">
            <a:extLst>
              <a:ext uri="{FF2B5EF4-FFF2-40B4-BE49-F238E27FC236}">
                <a16:creationId xmlns:a16="http://schemas.microsoft.com/office/drawing/2014/main" id="{F2C060A9-D24F-211D-94BE-393853611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Lista duplamente encadeada</a:t>
            </a:r>
          </a:p>
        </p:txBody>
      </p:sp>
      <p:grpSp>
        <p:nvGrpSpPr>
          <p:cNvPr id="272389" name="Grupo 5">
            <a:extLst>
              <a:ext uri="{FF2B5EF4-FFF2-40B4-BE49-F238E27FC236}">
                <a16:creationId xmlns:a16="http://schemas.microsoft.com/office/drawing/2014/main" id="{3CE59792-4260-E4D6-F4A1-401AE99ADEA2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1500188"/>
            <a:ext cx="1785938" cy="642937"/>
            <a:chOff x="1142976" y="3000372"/>
            <a:chExt cx="1785950" cy="642942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33044689-D6E7-F164-2527-B22A82BCAA72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767DE01F-7DA1-E4EB-A88A-ECEC24CDEAE2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26772190-3888-D05A-2017-4C9DD9E1D31A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5E9DA606-631B-F53E-43DB-DCDB9273A66A}"/>
              </a:ext>
            </a:extLst>
          </p:cNvPr>
          <p:cNvCxnSpPr>
            <a:endCxn id="18" idx="0"/>
          </p:cNvCxnSpPr>
          <p:nvPr/>
        </p:nvCxnSpPr>
        <p:spPr>
          <a:xfrm>
            <a:off x="7786688" y="2857500"/>
            <a:ext cx="893762" cy="500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C16272DF-9AD4-BF3A-A0C8-09FB1648C0FB}"/>
              </a:ext>
            </a:extLst>
          </p:cNvPr>
          <p:cNvSpPr/>
          <p:nvPr/>
        </p:nvSpPr>
        <p:spPr>
          <a:xfrm>
            <a:off x="8572500" y="3357563"/>
            <a:ext cx="214313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2FA32826-6CA6-ECAD-0CC5-7F2EC4754C65}"/>
              </a:ext>
            </a:extLst>
          </p:cNvPr>
          <p:cNvCxnSpPr/>
          <p:nvPr/>
        </p:nvCxnSpPr>
        <p:spPr>
          <a:xfrm>
            <a:off x="1000125" y="1214438"/>
            <a:ext cx="642938" cy="3571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393" name="CaixaDeTexto 21">
            <a:extLst>
              <a:ext uri="{FF2B5EF4-FFF2-40B4-BE49-F238E27FC236}">
                <a16:creationId xmlns:a16="http://schemas.microsoft.com/office/drawing/2014/main" id="{5305A72D-ECE8-ECFB-E338-6ED86C09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00125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3AB40514-DC10-C88C-AEF6-9E908EB27819}"/>
              </a:ext>
            </a:extLst>
          </p:cNvPr>
          <p:cNvCxnSpPr/>
          <p:nvPr/>
        </p:nvCxnSpPr>
        <p:spPr>
          <a:xfrm>
            <a:off x="5214938" y="2357438"/>
            <a:ext cx="893762" cy="500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760BD15-C067-2342-1EC8-2C3016C56B82}"/>
              </a:ext>
            </a:extLst>
          </p:cNvPr>
          <p:cNvCxnSpPr/>
          <p:nvPr/>
        </p:nvCxnSpPr>
        <p:spPr>
          <a:xfrm>
            <a:off x="2643188" y="1714500"/>
            <a:ext cx="892175" cy="500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4AEBF95D-063A-4CA1-D298-FD417688159E}"/>
              </a:ext>
            </a:extLst>
          </p:cNvPr>
          <p:cNvCxnSpPr/>
          <p:nvPr/>
        </p:nvCxnSpPr>
        <p:spPr>
          <a:xfrm rot="10800000">
            <a:off x="2714625" y="2071688"/>
            <a:ext cx="785813" cy="4286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F3463FFF-4158-5009-4E40-9C5704EC6C16}"/>
              </a:ext>
            </a:extLst>
          </p:cNvPr>
          <p:cNvCxnSpPr/>
          <p:nvPr/>
        </p:nvCxnSpPr>
        <p:spPr>
          <a:xfrm rot="10800000">
            <a:off x="5286375" y="2714625"/>
            <a:ext cx="785813" cy="4286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398" name="CaixaDeTexto 38">
            <a:extLst>
              <a:ext uri="{FF2B5EF4-FFF2-40B4-BE49-F238E27FC236}">
                <a16:creationId xmlns:a16="http://schemas.microsoft.com/office/drawing/2014/main" id="{31B12646-C3F3-9B4C-91CC-5271BA1E1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3786188"/>
            <a:ext cx="26177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struct list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struct list * ant;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int valor;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struct list* prox;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typedef  struct list Lista;</a:t>
            </a:r>
          </a:p>
        </p:txBody>
      </p:sp>
      <p:grpSp>
        <p:nvGrpSpPr>
          <p:cNvPr id="7" name="Grupo 39">
            <a:extLst>
              <a:ext uri="{FF2B5EF4-FFF2-40B4-BE49-F238E27FC236}">
                <a16:creationId xmlns:a16="http://schemas.microsoft.com/office/drawing/2014/main" id="{9A326CFF-C2ED-BED4-58C5-CDA69AC112A1}"/>
              </a:ext>
            </a:extLst>
          </p:cNvPr>
          <p:cNvGrpSpPr/>
          <p:nvPr/>
        </p:nvGrpSpPr>
        <p:grpSpPr>
          <a:xfrm>
            <a:off x="714348" y="4143380"/>
            <a:ext cx="2286016" cy="642942"/>
            <a:chOff x="1142976" y="3000372"/>
            <a:chExt cx="1785950" cy="642942"/>
          </a:xfrm>
          <a:solidFill>
            <a:schemeClr val="tx1"/>
          </a:solidFill>
        </p:grpSpPr>
        <p:sp>
          <p:nvSpPr>
            <p:cNvPr id="41" name="Retângulo 7">
              <a:extLst>
                <a:ext uri="{FF2B5EF4-FFF2-40B4-BE49-F238E27FC236}">
                  <a16:creationId xmlns:a16="http://schemas.microsoft.com/office/drawing/2014/main" id="{8C9A05C4-87F3-EF0E-6218-F0CD554258B5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valor</a:t>
              </a:r>
            </a:p>
          </p:txBody>
        </p:sp>
        <p:sp>
          <p:nvSpPr>
            <p:cNvPr id="42" name="Retângulo 8">
              <a:extLst>
                <a:ext uri="{FF2B5EF4-FFF2-40B4-BE49-F238E27FC236}">
                  <a16:creationId xmlns:a16="http://schemas.microsoft.com/office/drawing/2014/main" id="{48309762-1681-FEBD-9F14-9A4BCFC7BBC7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prox</a:t>
              </a:r>
            </a:p>
          </p:txBody>
        </p:sp>
        <p:sp>
          <p:nvSpPr>
            <p:cNvPr id="43" name="Retângulo 8">
              <a:extLst>
                <a:ext uri="{FF2B5EF4-FFF2-40B4-BE49-F238E27FC236}">
                  <a16:creationId xmlns:a16="http://schemas.microsoft.com/office/drawing/2014/main" id="{D828E65A-1A23-9A55-C797-C7101961007B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ant</a:t>
              </a:r>
            </a:p>
          </p:txBody>
        </p:sp>
      </p:grp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">
            <a:extLst>
              <a:ext uri="{FF2B5EF4-FFF2-40B4-BE49-F238E27FC236}">
                <a16:creationId xmlns:a16="http://schemas.microsoft.com/office/drawing/2014/main" id="{33881A25-1586-F7E7-930F-44D3D6450C1D}"/>
              </a:ext>
            </a:extLst>
          </p:cNvPr>
          <p:cNvGrpSpPr/>
          <p:nvPr/>
        </p:nvGrpSpPr>
        <p:grpSpPr>
          <a:xfrm>
            <a:off x="3500430" y="2143116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F941DCAE-518C-FF3A-4D02-F82B43F78665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49C23DF5-A5A8-4D33-4808-A02C10E43036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38745785-A810-D388-487A-057E61FDEE68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C9401035-FA78-3057-2811-3585310B87A5}"/>
              </a:ext>
            </a:extLst>
          </p:cNvPr>
          <p:cNvGrpSpPr/>
          <p:nvPr/>
        </p:nvGrpSpPr>
        <p:grpSpPr>
          <a:xfrm>
            <a:off x="6072198" y="2786058"/>
            <a:ext cx="1785950" cy="642942"/>
            <a:chOff x="1142976" y="3000372"/>
            <a:chExt cx="1785950" cy="642942"/>
          </a:xfrm>
          <a:solidFill>
            <a:schemeClr val="accent4"/>
          </a:solidFill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B4812E0E-9F4F-D53C-1C4C-1E672D8CD6A0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B65F750E-9903-5800-1863-D3BDEF55A0C1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B3720A92-012F-F265-61FA-444B8D055AE4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318B9D7-ABF9-08CE-33D3-3704F58D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Lista duplamente encadeada: inserindo</a:t>
            </a:r>
          </a:p>
        </p:txBody>
      </p:sp>
      <p:grpSp>
        <p:nvGrpSpPr>
          <p:cNvPr id="274437" name="Grupo 5">
            <a:extLst>
              <a:ext uri="{FF2B5EF4-FFF2-40B4-BE49-F238E27FC236}">
                <a16:creationId xmlns:a16="http://schemas.microsoft.com/office/drawing/2014/main" id="{F2C02698-A3CF-2C21-268E-A3C5257A67AE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1500188"/>
            <a:ext cx="1785938" cy="642937"/>
            <a:chOff x="1142976" y="3000372"/>
            <a:chExt cx="1785950" cy="642942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775BD9DA-7547-F57C-E6D9-4E6E461AB689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B6A460CF-8B69-E38C-C501-7988314C8611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B5243E29-CCCE-B719-5129-54781CAC6F91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9A4B889A-0187-4472-880D-AC11D5FBB33F}"/>
              </a:ext>
            </a:extLst>
          </p:cNvPr>
          <p:cNvCxnSpPr>
            <a:endCxn id="18" idx="0"/>
          </p:cNvCxnSpPr>
          <p:nvPr/>
        </p:nvCxnSpPr>
        <p:spPr>
          <a:xfrm>
            <a:off x="7786688" y="2857500"/>
            <a:ext cx="893762" cy="500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91A66271-C07B-99F2-E25C-5A37E844799A}"/>
              </a:ext>
            </a:extLst>
          </p:cNvPr>
          <p:cNvSpPr/>
          <p:nvPr/>
        </p:nvSpPr>
        <p:spPr>
          <a:xfrm>
            <a:off x="8572500" y="3357563"/>
            <a:ext cx="214313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F9F8BFA9-CE02-BDA4-E211-8F385F56691B}"/>
              </a:ext>
            </a:extLst>
          </p:cNvPr>
          <p:cNvCxnSpPr/>
          <p:nvPr/>
        </p:nvCxnSpPr>
        <p:spPr>
          <a:xfrm>
            <a:off x="1000125" y="1214438"/>
            <a:ext cx="642938" cy="3571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441" name="CaixaDeTexto 21">
            <a:extLst>
              <a:ext uri="{FF2B5EF4-FFF2-40B4-BE49-F238E27FC236}">
                <a16:creationId xmlns:a16="http://schemas.microsoft.com/office/drawing/2014/main" id="{26B01993-B024-AAB9-A8B9-38A1FB623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00125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1F83C6C7-2516-6548-0286-706540689AE1}"/>
              </a:ext>
            </a:extLst>
          </p:cNvPr>
          <p:cNvCxnSpPr/>
          <p:nvPr/>
        </p:nvCxnSpPr>
        <p:spPr>
          <a:xfrm>
            <a:off x="5214938" y="2357438"/>
            <a:ext cx="893762" cy="500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4B07034A-E172-0472-275D-A00CB9006CEE}"/>
              </a:ext>
            </a:extLst>
          </p:cNvPr>
          <p:cNvCxnSpPr/>
          <p:nvPr/>
        </p:nvCxnSpPr>
        <p:spPr>
          <a:xfrm>
            <a:off x="2643188" y="1714500"/>
            <a:ext cx="892175" cy="500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05C1EC1A-6634-6166-2A96-CF5ECC5F0D88}"/>
              </a:ext>
            </a:extLst>
          </p:cNvPr>
          <p:cNvCxnSpPr/>
          <p:nvPr/>
        </p:nvCxnSpPr>
        <p:spPr>
          <a:xfrm rot="10800000">
            <a:off x="2714625" y="2071688"/>
            <a:ext cx="785813" cy="4286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3A7970A2-9FBB-0CE8-2D75-E2CFB74670DF}"/>
              </a:ext>
            </a:extLst>
          </p:cNvPr>
          <p:cNvCxnSpPr/>
          <p:nvPr/>
        </p:nvCxnSpPr>
        <p:spPr>
          <a:xfrm rot="10800000">
            <a:off x="5286375" y="2714625"/>
            <a:ext cx="785813" cy="4286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446" name="CaixaDeTexto 38">
            <a:extLst>
              <a:ext uri="{FF2B5EF4-FFF2-40B4-BE49-F238E27FC236}">
                <a16:creationId xmlns:a16="http://schemas.microsoft.com/office/drawing/2014/main" id="{C16ED24B-2177-988D-D39F-4E6AF8C4B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3786188"/>
            <a:ext cx="36496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 * novo;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/>
              <a:t>novo = (Lista *) malloc(sizeof(Lista));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novo-&gt;ant = 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novo-&gt;valor = val;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novo-&gt;prox = lista;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lista-&gt;ant=novo;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lista=novo;</a:t>
            </a:r>
          </a:p>
        </p:txBody>
      </p:sp>
      <p:grpSp>
        <p:nvGrpSpPr>
          <p:cNvPr id="8" name="Grupo 39">
            <a:extLst>
              <a:ext uri="{FF2B5EF4-FFF2-40B4-BE49-F238E27FC236}">
                <a16:creationId xmlns:a16="http://schemas.microsoft.com/office/drawing/2014/main" id="{DD4C828A-18D5-7C52-3CDE-1A6DAA69E136}"/>
              </a:ext>
            </a:extLst>
          </p:cNvPr>
          <p:cNvGrpSpPr/>
          <p:nvPr/>
        </p:nvGrpSpPr>
        <p:grpSpPr>
          <a:xfrm>
            <a:off x="714348" y="4143380"/>
            <a:ext cx="2286016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41" name="Retângulo 7">
              <a:extLst>
                <a:ext uri="{FF2B5EF4-FFF2-40B4-BE49-F238E27FC236}">
                  <a16:creationId xmlns:a16="http://schemas.microsoft.com/office/drawing/2014/main" id="{55B66E7C-63AB-383A-8FD7-C81FF4D763EB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valor</a:t>
              </a:r>
            </a:p>
          </p:txBody>
        </p:sp>
        <p:sp>
          <p:nvSpPr>
            <p:cNvPr id="42" name="Retângulo 8">
              <a:extLst>
                <a:ext uri="{FF2B5EF4-FFF2-40B4-BE49-F238E27FC236}">
                  <a16:creationId xmlns:a16="http://schemas.microsoft.com/office/drawing/2014/main" id="{9A5CD9F1-31BB-531E-4C6E-9233F40154EE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prox</a:t>
              </a:r>
            </a:p>
          </p:txBody>
        </p:sp>
        <p:sp>
          <p:nvSpPr>
            <p:cNvPr id="43" name="Retângulo 8">
              <a:extLst>
                <a:ext uri="{FF2B5EF4-FFF2-40B4-BE49-F238E27FC236}">
                  <a16:creationId xmlns:a16="http://schemas.microsoft.com/office/drawing/2014/main" id="{0DD11862-4220-D69F-EC32-17A1D464DE31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ant</a:t>
              </a:r>
            </a:p>
          </p:txBody>
        </p:sp>
      </p:grp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">
            <a:extLst>
              <a:ext uri="{FF2B5EF4-FFF2-40B4-BE49-F238E27FC236}">
                <a16:creationId xmlns:a16="http://schemas.microsoft.com/office/drawing/2014/main" id="{04B06209-0AD1-6C9A-AABB-5048D5E81F20}"/>
              </a:ext>
            </a:extLst>
          </p:cNvPr>
          <p:cNvGrpSpPr/>
          <p:nvPr/>
        </p:nvGrpSpPr>
        <p:grpSpPr>
          <a:xfrm>
            <a:off x="3500430" y="2143116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FD26BE7D-514E-FF59-2CB5-AEEDE6AB6A91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2EB98F63-A1D7-DEFE-5F1D-99590B1283DD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F1C22E40-48AE-4BA3-4E56-14652E848FAE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728DB32-34B8-9DA0-9DCB-4BFBC4078053}"/>
              </a:ext>
            </a:extLst>
          </p:cNvPr>
          <p:cNvGrpSpPr/>
          <p:nvPr/>
        </p:nvGrpSpPr>
        <p:grpSpPr>
          <a:xfrm>
            <a:off x="6072198" y="2786058"/>
            <a:ext cx="1785950" cy="642942"/>
            <a:chOff x="1142976" y="3000372"/>
            <a:chExt cx="1785950" cy="642942"/>
          </a:xfrm>
          <a:solidFill>
            <a:schemeClr val="accent4"/>
          </a:solidFill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0DCA9037-8750-A01D-44D3-E45229EC6919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245F04DC-E5AA-7ABB-B1DC-2FCD46B60473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697960B4-7F67-5144-383E-99E21C6D76E1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5230F97-78BE-80FB-1F06-A2C737CAC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Lista duplamente encadeada: inserindo</a:t>
            </a:r>
          </a:p>
        </p:txBody>
      </p:sp>
      <p:grpSp>
        <p:nvGrpSpPr>
          <p:cNvPr id="276485" name="Grupo 5">
            <a:extLst>
              <a:ext uri="{FF2B5EF4-FFF2-40B4-BE49-F238E27FC236}">
                <a16:creationId xmlns:a16="http://schemas.microsoft.com/office/drawing/2014/main" id="{9EC4E887-376B-29CE-6884-630B2E0A6C15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1500188"/>
            <a:ext cx="1785938" cy="642937"/>
            <a:chOff x="1142976" y="3000372"/>
            <a:chExt cx="1785950" cy="642942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2C22E873-342B-B30A-975F-92E18B850FB5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81B49E07-4BEF-1D5D-5304-9EC884BCCE2F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8B7CF941-7FF2-1F47-00D7-B6A8BA478AED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7184B51A-6513-BC87-25FE-0AFCC13B5B8C}"/>
              </a:ext>
            </a:extLst>
          </p:cNvPr>
          <p:cNvCxnSpPr>
            <a:endCxn id="18" idx="0"/>
          </p:cNvCxnSpPr>
          <p:nvPr/>
        </p:nvCxnSpPr>
        <p:spPr>
          <a:xfrm>
            <a:off x="7786688" y="2857500"/>
            <a:ext cx="893762" cy="500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43C61A67-9312-C138-442B-F25A30663214}"/>
              </a:ext>
            </a:extLst>
          </p:cNvPr>
          <p:cNvSpPr/>
          <p:nvPr/>
        </p:nvSpPr>
        <p:spPr>
          <a:xfrm>
            <a:off x="8572500" y="3357563"/>
            <a:ext cx="214313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7A32C03E-F2D4-9ED0-C1B1-8C00B0128D93}"/>
              </a:ext>
            </a:extLst>
          </p:cNvPr>
          <p:cNvCxnSpPr/>
          <p:nvPr/>
        </p:nvCxnSpPr>
        <p:spPr>
          <a:xfrm>
            <a:off x="1000125" y="1214438"/>
            <a:ext cx="642938" cy="3571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489" name="CaixaDeTexto 21">
            <a:extLst>
              <a:ext uri="{FF2B5EF4-FFF2-40B4-BE49-F238E27FC236}">
                <a16:creationId xmlns:a16="http://schemas.microsoft.com/office/drawing/2014/main" id="{EBF00948-29EE-88C9-E101-E0D51519A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00125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CAF72B31-979E-308F-C0E0-20EB7D3F7DB3}"/>
              </a:ext>
            </a:extLst>
          </p:cNvPr>
          <p:cNvCxnSpPr/>
          <p:nvPr/>
        </p:nvCxnSpPr>
        <p:spPr>
          <a:xfrm>
            <a:off x="5214938" y="2357438"/>
            <a:ext cx="893762" cy="500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49D0B458-8691-9CD6-5F8B-075B3501155A}"/>
              </a:ext>
            </a:extLst>
          </p:cNvPr>
          <p:cNvCxnSpPr/>
          <p:nvPr/>
        </p:nvCxnSpPr>
        <p:spPr>
          <a:xfrm>
            <a:off x="2643188" y="1714500"/>
            <a:ext cx="892175" cy="500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017F0A3B-330F-1624-A6C7-66A6635B62C4}"/>
              </a:ext>
            </a:extLst>
          </p:cNvPr>
          <p:cNvCxnSpPr/>
          <p:nvPr/>
        </p:nvCxnSpPr>
        <p:spPr>
          <a:xfrm rot="10800000">
            <a:off x="2714625" y="2071688"/>
            <a:ext cx="785813" cy="4286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682DD428-775A-A985-E406-56A6440C5C35}"/>
              </a:ext>
            </a:extLst>
          </p:cNvPr>
          <p:cNvCxnSpPr/>
          <p:nvPr/>
        </p:nvCxnSpPr>
        <p:spPr>
          <a:xfrm rot="10800000">
            <a:off x="5286375" y="2714625"/>
            <a:ext cx="785813" cy="4286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494" name="CaixaDeTexto 38">
            <a:extLst>
              <a:ext uri="{FF2B5EF4-FFF2-40B4-BE49-F238E27FC236}">
                <a16:creationId xmlns:a16="http://schemas.microsoft.com/office/drawing/2014/main" id="{69BB3FDC-BE02-B421-084F-892FD4764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3786188"/>
            <a:ext cx="3581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 * novo;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 = (Lista *) malloc(sizeof(Lista));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/>
              <a:t>novo-&gt;ant = 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novo-&gt;valor = val;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novo-&gt;prox = lista;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lista-&gt;ant=novo;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lista=novo;</a:t>
            </a:r>
          </a:p>
        </p:txBody>
      </p:sp>
      <p:grpSp>
        <p:nvGrpSpPr>
          <p:cNvPr id="8" name="Grupo 39">
            <a:extLst>
              <a:ext uri="{FF2B5EF4-FFF2-40B4-BE49-F238E27FC236}">
                <a16:creationId xmlns:a16="http://schemas.microsoft.com/office/drawing/2014/main" id="{AF4C313C-77F4-00F8-5CDD-F3A4CF8F16FB}"/>
              </a:ext>
            </a:extLst>
          </p:cNvPr>
          <p:cNvGrpSpPr/>
          <p:nvPr/>
        </p:nvGrpSpPr>
        <p:grpSpPr>
          <a:xfrm>
            <a:off x="714348" y="4143380"/>
            <a:ext cx="2286016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41" name="Retângulo 7">
              <a:extLst>
                <a:ext uri="{FF2B5EF4-FFF2-40B4-BE49-F238E27FC236}">
                  <a16:creationId xmlns:a16="http://schemas.microsoft.com/office/drawing/2014/main" id="{8BCCCAD4-00CD-F5E0-D701-06C4B0A9B409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valor</a:t>
              </a:r>
            </a:p>
          </p:txBody>
        </p:sp>
        <p:sp>
          <p:nvSpPr>
            <p:cNvPr id="42" name="Retângulo 8">
              <a:extLst>
                <a:ext uri="{FF2B5EF4-FFF2-40B4-BE49-F238E27FC236}">
                  <a16:creationId xmlns:a16="http://schemas.microsoft.com/office/drawing/2014/main" id="{935D0375-4FE0-37A2-7297-7DE4A1D95D44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prox</a:t>
              </a:r>
            </a:p>
          </p:txBody>
        </p:sp>
        <p:sp>
          <p:nvSpPr>
            <p:cNvPr id="43" name="Retângulo 8">
              <a:extLst>
                <a:ext uri="{FF2B5EF4-FFF2-40B4-BE49-F238E27FC236}">
                  <a16:creationId xmlns:a16="http://schemas.microsoft.com/office/drawing/2014/main" id="{C55FA307-7F7D-C09D-3FCB-26FB65A636D9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NULL</a:t>
              </a:r>
            </a:p>
          </p:txBody>
        </p:sp>
      </p:grp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">
            <a:extLst>
              <a:ext uri="{FF2B5EF4-FFF2-40B4-BE49-F238E27FC236}">
                <a16:creationId xmlns:a16="http://schemas.microsoft.com/office/drawing/2014/main" id="{937AD61F-C536-5A3C-E091-EF2E5CE6D646}"/>
              </a:ext>
            </a:extLst>
          </p:cNvPr>
          <p:cNvGrpSpPr/>
          <p:nvPr/>
        </p:nvGrpSpPr>
        <p:grpSpPr>
          <a:xfrm>
            <a:off x="3500430" y="2143116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A007C1EE-09BF-2CF1-D61D-670B9BDF4526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EA54A2D0-8136-1ED3-C2F4-7DC70BDD3C12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98794955-23FD-C9AC-7D8F-A9720ADFF19C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53117EB-64F9-6B27-0A22-D5F25CF85F69}"/>
              </a:ext>
            </a:extLst>
          </p:cNvPr>
          <p:cNvGrpSpPr/>
          <p:nvPr/>
        </p:nvGrpSpPr>
        <p:grpSpPr>
          <a:xfrm>
            <a:off x="6072198" y="2786058"/>
            <a:ext cx="1785950" cy="642942"/>
            <a:chOff x="1142976" y="3000372"/>
            <a:chExt cx="1785950" cy="642942"/>
          </a:xfrm>
          <a:solidFill>
            <a:schemeClr val="accent4"/>
          </a:solidFill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42B2B03A-B198-868C-78A4-399721306A62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817D394F-D06E-1355-37D8-F076982AAC99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A0462A24-E803-FA19-7037-3078116477C3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C88BFA6-A776-B3A0-7E88-1AF32A6E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Lista duplamente encadeada: inserindo</a:t>
            </a:r>
          </a:p>
        </p:txBody>
      </p:sp>
      <p:grpSp>
        <p:nvGrpSpPr>
          <p:cNvPr id="278533" name="Grupo 5">
            <a:extLst>
              <a:ext uri="{FF2B5EF4-FFF2-40B4-BE49-F238E27FC236}">
                <a16:creationId xmlns:a16="http://schemas.microsoft.com/office/drawing/2014/main" id="{920E3738-91E0-9E22-41C5-738A68A46950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1500188"/>
            <a:ext cx="1785938" cy="642937"/>
            <a:chOff x="1142976" y="3000372"/>
            <a:chExt cx="1785950" cy="642942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60452D74-5C53-5FFF-D256-0EFF704C7999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45B96AD7-B7D3-1DFE-4272-D324A4D9D605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04966B30-7A39-E2C5-8206-84E8BA01ED51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BCD78F2C-F9FB-EB9E-174D-BA15960D4082}"/>
              </a:ext>
            </a:extLst>
          </p:cNvPr>
          <p:cNvCxnSpPr>
            <a:endCxn id="18" idx="0"/>
          </p:cNvCxnSpPr>
          <p:nvPr/>
        </p:nvCxnSpPr>
        <p:spPr>
          <a:xfrm>
            <a:off x="7786688" y="2857500"/>
            <a:ext cx="893762" cy="500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1D256057-2DB9-A46D-FF34-AD0FADC24562}"/>
              </a:ext>
            </a:extLst>
          </p:cNvPr>
          <p:cNvSpPr/>
          <p:nvPr/>
        </p:nvSpPr>
        <p:spPr>
          <a:xfrm>
            <a:off x="8572500" y="3357563"/>
            <a:ext cx="214313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704DB036-6108-6BB3-9841-0B7CE84028CC}"/>
              </a:ext>
            </a:extLst>
          </p:cNvPr>
          <p:cNvCxnSpPr/>
          <p:nvPr/>
        </p:nvCxnSpPr>
        <p:spPr>
          <a:xfrm>
            <a:off x="1000125" y="1214438"/>
            <a:ext cx="642938" cy="3571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537" name="CaixaDeTexto 21">
            <a:extLst>
              <a:ext uri="{FF2B5EF4-FFF2-40B4-BE49-F238E27FC236}">
                <a16:creationId xmlns:a16="http://schemas.microsoft.com/office/drawing/2014/main" id="{C6973D67-4C60-59D0-E8F9-5A85FBA04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00125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9F8EA3D3-24CD-A717-3233-0051118FCA27}"/>
              </a:ext>
            </a:extLst>
          </p:cNvPr>
          <p:cNvCxnSpPr/>
          <p:nvPr/>
        </p:nvCxnSpPr>
        <p:spPr>
          <a:xfrm>
            <a:off x="5214938" y="2357438"/>
            <a:ext cx="893762" cy="500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CC70592C-BE3E-679D-A5D4-78FE549B361F}"/>
              </a:ext>
            </a:extLst>
          </p:cNvPr>
          <p:cNvCxnSpPr/>
          <p:nvPr/>
        </p:nvCxnSpPr>
        <p:spPr>
          <a:xfrm>
            <a:off x="2643188" y="1714500"/>
            <a:ext cx="892175" cy="500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00042F73-A717-605F-425C-AC73AFE40944}"/>
              </a:ext>
            </a:extLst>
          </p:cNvPr>
          <p:cNvCxnSpPr/>
          <p:nvPr/>
        </p:nvCxnSpPr>
        <p:spPr>
          <a:xfrm rot="10800000">
            <a:off x="2714625" y="2071688"/>
            <a:ext cx="785813" cy="4286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641D2F01-665F-1672-079E-05061A965884}"/>
              </a:ext>
            </a:extLst>
          </p:cNvPr>
          <p:cNvCxnSpPr/>
          <p:nvPr/>
        </p:nvCxnSpPr>
        <p:spPr>
          <a:xfrm rot="10800000">
            <a:off x="5286375" y="2714625"/>
            <a:ext cx="785813" cy="4286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542" name="CaixaDeTexto 38">
            <a:extLst>
              <a:ext uri="{FF2B5EF4-FFF2-40B4-BE49-F238E27FC236}">
                <a16:creationId xmlns:a16="http://schemas.microsoft.com/office/drawing/2014/main" id="{28F05475-6681-6483-E52C-854443194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3786188"/>
            <a:ext cx="3581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 * novo;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 = (Lista *) malloc(sizeof(Lista));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novo-&gt;ant = 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/>
              <a:t>novo-&gt;valor = val;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novo-&gt;prox = lista;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lista-&gt;ant=novo;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lista=novo;</a:t>
            </a:r>
          </a:p>
        </p:txBody>
      </p:sp>
      <p:grpSp>
        <p:nvGrpSpPr>
          <p:cNvPr id="8" name="Grupo 39">
            <a:extLst>
              <a:ext uri="{FF2B5EF4-FFF2-40B4-BE49-F238E27FC236}">
                <a16:creationId xmlns:a16="http://schemas.microsoft.com/office/drawing/2014/main" id="{EBA7B671-DAEE-1F9C-DBCB-B3EF36E22A19}"/>
              </a:ext>
            </a:extLst>
          </p:cNvPr>
          <p:cNvGrpSpPr/>
          <p:nvPr/>
        </p:nvGrpSpPr>
        <p:grpSpPr>
          <a:xfrm>
            <a:off x="714348" y="4143380"/>
            <a:ext cx="2286016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41" name="Retângulo 7">
              <a:extLst>
                <a:ext uri="{FF2B5EF4-FFF2-40B4-BE49-F238E27FC236}">
                  <a16:creationId xmlns:a16="http://schemas.microsoft.com/office/drawing/2014/main" id="{8994BDA2-7F82-0B04-C8BF-777D601566E8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val</a:t>
              </a:r>
            </a:p>
          </p:txBody>
        </p:sp>
        <p:sp>
          <p:nvSpPr>
            <p:cNvPr id="42" name="Retângulo 8">
              <a:extLst>
                <a:ext uri="{FF2B5EF4-FFF2-40B4-BE49-F238E27FC236}">
                  <a16:creationId xmlns:a16="http://schemas.microsoft.com/office/drawing/2014/main" id="{4CB67A1B-5D11-442B-F8FE-80DE6D30E3C8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prox</a:t>
              </a:r>
            </a:p>
          </p:txBody>
        </p:sp>
        <p:sp>
          <p:nvSpPr>
            <p:cNvPr id="43" name="Retângulo 8">
              <a:extLst>
                <a:ext uri="{FF2B5EF4-FFF2-40B4-BE49-F238E27FC236}">
                  <a16:creationId xmlns:a16="http://schemas.microsoft.com/office/drawing/2014/main" id="{3DA08C8D-26D8-3CEC-D92F-E2A755D04603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NULL</a:t>
              </a:r>
            </a:p>
          </p:txBody>
        </p:sp>
      </p:grp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">
            <a:extLst>
              <a:ext uri="{FF2B5EF4-FFF2-40B4-BE49-F238E27FC236}">
                <a16:creationId xmlns:a16="http://schemas.microsoft.com/office/drawing/2014/main" id="{D729525E-39A1-3597-A5EE-28292BB59680}"/>
              </a:ext>
            </a:extLst>
          </p:cNvPr>
          <p:cNvGrpSpPr/>
          <p:nvPr/>
        </p:nvGrpSpPr>
        <p:grpSpPr>
          <a:xfrm>
            <a:off x="3500430" y="2143116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65056864-B9FA-4AC0-D3B2-C3C0E9687D07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A63607E0-41C3-E42C-B998-7F64D3F05A10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CB479AF-8EE4-EFF9-11A8-3F496C7D5186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7D3F2A32-AD7E-859E-FCB8-889C053FDDFB}"/>
              </a:ext>
            </a:extLst>
          </p:cNvPr>
          <p:cNvGrpSpPr/>
          <p:nvPr/>
        </p:nvGrpSpPr>
        <p:grpSpPr>
          <a:xfrm>
            <a:off x="6072198" y="2786058"/>
            <a:ext cx="1785950" cy="642942"/>
            <a:chOff x="1142976" y="3000372"/>
            <a:chExt cx="1785950" cy="642942"/>
          </a:xfrm>
          <a:solidFill>
            <a:schemeClr val="accent4"/>
          </a:solidFill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56B63EA7-F3BE-8BC0-CA53-3B87C9882F77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5AD3B181-0BB3-0DBF-1EE0-220B4B2C0ADE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53074C67-1672-2771-6445-CA8136B9A2D7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D1D7051-D9EC-846B-7338-462659461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Lista duplamente encadeada: inserindo</a:t>
            </a:r>
          </a:p>
        </p:txBody>
      </p:sp>
      <p:grpSp>
        <p:nvGrpSpPr>
          <p:cNvPr id="280581" name="Grupo 5">
            <a:extLst>
              <a:ext uri="{FF2B5EF4-FFF2-40B4-BE49-F238E27FC236}">
                <a16:creationId xmlns:a16="http://schemas.microsoft.com/office/drawing/2014/main" id="{BCA79703-38D8-78F5-3D5B-E60C39CC096C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1500188"/>
            <a:ext cx="1785938" cy="642937"/>
            <a:chOff x="1142976" y="3000372"/>
            <a:chExt cx="1785950" cy="642942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04E009DD-1DD5-0F34-EBD7-55863F82B3DF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BFF2DCA-D04A-0E03-8B45-46C24C47C5C7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013E6688-2A26-001C-52B6-98ECE22E6C70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FD07039A-C9A0-0E28-7BC7-44A1E8E0CDB7}"/>
              </a:ext>
            </a:extLst>
          </p:cNvPr>
          <p:cNvCxnSpPr>
            <a:endCxn id="18" idx="0"/>
          </p:cNvCxnSpPr>
          <p:nvPr/>
        </p:nvCxnSpPr>
        <p:spPr>
          <a:xfrm>
            <a:off x="7786688" y="2857500"/>
            <a:ext cx="893762" cy="500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3CCFA450-FCA5-8859-1E13-B12E9274014D}"/>
              </a:ext>
            </a:extLst>
          </p:cNvPr>
          <p:cNvSpPr/>
          <p:nvPr/>
        </p:nvSpPr>
        <p:spPr>
          <a:xfrm>
            <a:off x="8572500" y="3357563"/>
            <a:ext cx="214313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DD59E98C-D49C-9BDF-4293-2F61F552270D}"/>
              </a:ext>
            </a:extLst>
          </p:cNvPr>
          <p:cNvCxnSpPr/>
          <p:nvPr/>
        </p:nvCxnSpPr>
        <p:spPr>
          <a:xfrm>
            <a:off x="1000125" y="1214438"/>
            <a:ext cx="642938" cy="3571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585" name="CaixaDeTexto 21">
            <a:extLst>
              <a:ext uri="{FF2B5EF4-FFF2-40B4-BE49-F238E27FC236}">
                <a16:creationId xmlns:a16="http://schemas.microsoft.com/office/drawing/2014/main" id="{6871E187-6AF8-D5FE-E64D-ED23A049D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00125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A009A5DE-FE62-C2BF-B415-B81664900E4D}"/>
              </a:ext>
            </a:extLst>
          </p:cNvPr>
          <p:cNvCxnSpPr/>
          <p:nvPr/>
        </p:nvCxnSpPr>
        <p:spPr>
          <a:xfrm>
            <a:off x="5214938" y="2357438"/>
            <a:ext cx="893762" cy="500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8DBE3F76-5430-5484-341C-EFE50725E39A}"/>
              </a:ext>
            </a:extLst>
          </p:cNvPr>
          <p:cNvCxnSpPr/>
          <p:nvPr/>
        </p:nvCxnSpPr>
        <p:spPr>
          <a:xfrm>
            <a:off x="2643188" y="1714500"/>
            <a:ext cx="892175" cy="500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0F1800D7-4DBA-A278-DF6D-35B3A277C1E2}"/>
              </a:ext>
            </a:extLst>
          </p:cNvPr>
          <p:cNvCxnSpPr/>
          <p:nvPr/>
        </p:nvCxnSpPr>
        <p:spPr>
          <a:xfrm rot="10800000">
            <a:off x="2714625" y="2071688"/>
            <a:ext cx="785813" cy="4286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73A7927D-8040-83E8-DE1B-B2AE16C60418}"/>
              </a:ext>
            </a:extLst>
          </p:cNvPr>
          <p:cNvCxnSpPr/>
          <p:nvPr/>
        </p:nvCxnSpPr>
        <p:spPr>
          <a:xfrm rot="10800000">
            <a:off x="5286375" y="2714625"/>
            <a:ext cx="785813" cy="4286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590" name="CaixaDeTexto 38">
            <a:extLst>
              <a:ext uri="{FF2B5EF4-FFF2-40B4-BE49-F238E27FC236}">
                <a16:creationId xmlns:a16="http://schemas.microsoft.com/office/drawing/2014/main" id="{5B07FD56-ACF0-7073-754B-6F65606D6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3786188"/>
            <a:ext cx="3581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 * novo;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 = (Lista *) malloc(sizeof(Lista));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novo-&gt;ant = 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novo-&gt;valor = val;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/>
              <a:t>novo-&gt;prox = lista;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lista-&gt;ant=novo;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lista=novo;</a:t>
            </a:r>
          </a:p>
        </p:txBody>
      </p:sp>
      <p:grpSp>
        <p:nvGrpSpPr>
          <p:cNvPr id="8" name="Grupo 39">
            <a:extLst>
              <a:ext uri="{FF2B5EF4-FFF2-40B4-BE49-F238E27FC236}">
                <a16:creationId xmlns:a16="http://schemas.microsoft.com/office/drawing/2014/main" id="{09215917-F3F7-D66F-28E7-4D101A902774}"/>
              </a:ext>
            </a:extLst>
          </p:cNvPr>
          <p:cNvGrpSpPr/>
          <p:nvPr/>
        </p:nvGrpSpPr>
        <p:grpSpPr>
          <a:xfrm>
            <a:off x="714348" y="4143380"/>
            <a:ext cx="2286016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41" name="Retângulo 7">
              <a:extLst>
                <a:ext uri="{FF2B5EF4-FFF2-40B4-BE49-F238E27FC236}">
                  <a16:creationId xmlns:a16="http://schemas.microsoft.com/office/drawing/2014/main" id="{80FCA010-F91F-B89A-835F-273C70DCEA03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val</a:t>
              </a:r>
            </a:p>
          </p:txBody>
        </p:sp>
        <p:sp>
          <p:nvSpPr>
            <p:cNvPr id="42" name="Retângulo 8">
              <a:extLst>
                <a:ext uri="{FF2B5EF4-FFF2-40B4-BE49-F238E27FC236}">
                  <a16:creationId xmlns:a16="http://schemas.microsoft.com/office/drawing/2014/main" id="{A2E0481E-EA32-A055-97AC-E4C9562A418B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prox</a:t>
              </a:r>
            </a:p>
          </p:txBody>
        </p:sp>
        <p:sp>
          <p:nvSpPr>
            <p:cNvPr id="43" name="Retângulo 8">
              <a:extLst>
                <a:ext uri="{FF2B5EF4-FFF2-40B4-BE49-F238E27FC236}">
                  <a16:creationId xmlns:a16="http://schemas.microsoft.com/office/drawing/2014/main" id="{3ED202FF-0EE2-AE4F-A31A-57E454EDBFE6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NULL</a:t>
              </a:r>
            </a:p>
          </p:txBody>
        </p:sp>
      </p:grpSp>
      <p:cxnSp>
        <p:nvCxnSpPr>
          <p:cNvPr id="30" name="Conector de seta reta 33">
            <a:extLst>
              <a:ext uri="{FF2B5EF4-FFF2-40B4-BE49-F238E27FC236}">
                <a16:creationId xmlns:a16="http://schemas.microsoft.com/office/drawing/2014/main" id="{0B48B15E-0BE2-DF84-4287-3D894187C7A4}"/>
              </a:ext>
            </a:extLst>
          </p:cNvPr>
          <p:cNvCxnSpPr>
            <a:stCxn id="42" idx="0"/>
          </p:cNvCxnSpPr>
          <p:nvPr/>
        </p:nvCxnSpPr>
        <p:spPr>
          <a:xfrm rot="16200000" flipV="1">
            <a:off x="889001" y="2397125"/>
            <a:ext cx="1928812" cy="15636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">
            <a:extLst>
              <a:ext uri="{FF2B5EF4-FFF2-40B4-BE49-F238E27FC236}">
                <a16:creationId xmlns:a16="http://schemas.microsoft.com/office/drawing/2014/main" id="{F3F84035-9E7D-DC48-442A-D6E562D082A4}"/>
              </a:ext>
            </a:extLst>
          </p:cNvPr>
          <p:cNvGrpSpPr/>
          <p:nvPr/>
        </p:nvGrpSpPr>
        <p:grpSpPr>
          <a:xfrm>
            <a:off x="3500430" y="2143116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81DBFB0D-B8B4-77DC-30AF-03CB216DE9BD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586DD037-7E55-4B76-658E-10C4F6BC4A2A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07FFDAD3-09E4-B0FD-B210-BC22121833FC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D1104A13-5769-78AE-998C-C71C7A13E9A5}"/>
              </a:ext>
            </a:extLst>
          </p:cNvPr>
          <p:cNvGrpSpPr/>
          <p:nvPr/>
        </p:nvGrpSpPr>
        <p:grpSpPr>
          <a:xfrm>
            <a:off x="6072198" y="2786058"/>
            <a:ext cx="1785950" cy="642942"/>
            <a:chOff x="1142976" y="3000372"/>
            <a:chExt cx="1785950" cy="642942"/>
          </a:xfrm>
          <a:solidFill>
            <a:schemeClr val="accent4"/>
          </a:solidFill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0FF0A0DB-365C-60CF-1887-1D7A95E4B578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72F224AF-C23A-A7B2-1A00-6A3D9E14A8DA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2823E4B7-9281-1360-C7D4-FD811250252E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3161AEB-7452-251C-A18A-6F732A85F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Lista duplamente encadeada: inserindo</a:t>
            </a:r>
          </a:p>
        </p:txBody>
      </p:sp>
      <p:grpSp>
        <p:nvGrpSpPr>
          <p:cNvPr id="282629" name="Grupo 5">
            <a:extLst>
              <a:ext uri="{FF2B5EF4-FFF2-40B4-BE49-F238E27FC236}">
                <a16:creationId xmlns:a16="http://schemas.microsoft.com/office/drawing/2014/main" id="{02C7DA36-81DC-7704-8C6E-FF8A38FB71F7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1500188"/>
            <a:ext cx="1785938" cy="642937"/>
            <a:chOff x="1142976" y="3000372"/>
            <a:chExt cx="1785950" cy="642942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FDAB996B-5E7F-C94F-2E01-59CB55D039C5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3B70FB61-CD47-AF6F-185C-EE2202395C0D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27D05479-D768-3047-2B5A-4A462752FBC6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1101FB1A-B965-20F4-D8CF-8C8A883B35CF}"/>
              </a:ext>
            </a:extLst>
          </p:cNvPr>
          <p:cNvCxnSpPr>
            <a:endCxn id="18" idx="0"/>
          </p:cNvCxnSpPr>
          <p:nvPr/>
        </p:nvCxnSpPr>
        <p:spPr>
          <a:xfrm>
            <a:off x="7786688" y="2857500"/>
            <a:ext cx="893762" cy="500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A0757523-BF7A-6EB6-536F-87AF05F56EF1}"/>
              </a:ext>
            </a:extLst>
          </p:cNvPr>
          <p:cNvSpPr/>
          <p:nvPr/>
        </p:nvSpPr>
        <p:spPr>
          <a:xfrm>
            <a:off x="8572500" y="3357563"/>
            <a:ext cx="214313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E89C8C77-0DD7-6BE5-A635-1A412D3556B2}"/>
              </a:ext>
            </a:extLst>
          </p:cNvPr>
          <p:cNvCxnSpPr/>
          <p:nvPr/>
        </p:nvCxnSpPr>
        <p:spPr>
          <a:xfrm>
            <a:off x="1000125" y="1214438"/>
            <a:ext cx="642938" cy="3571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633" name="CaixaDeTexto 21">
            <a:extLst>
              <a:ext uri="{FF2B5EF4-FFF2-40B4-BE49-F238E27FC236}">
                <a16:creationId xmlns:a16="http://schemas.microsoft.com/office/drawing/2014/main" id="{B0B7CF5F-1E9D-E9C7-1FF9-DF635C6C9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00125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D1E8A712-AEE3-5662-4632-B32CC924835B}"/>
              </a:ext>
            </a:extLst>
          </p:cNvPr>
          <p:cNvCxnSpPr/>
          <p:nvPr/>
        </p:nvCxnSpPr>
        <p:spPr>
          <a:xfrm>
            <a:off x="5214938" y="2357438"/>
            <a:ext cx="893762" cy="500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44EE1C54-1CE1-87F2-BC15-C5809AE9EB1A}"/>
              </a:ext>
            </a:extLst>
          </p:cNvPr>
          <p:cNvCxnSpPr/>
          <p:nvPr/>
        </p:nvCxnSpPr>
        <p:spPr>
          <a:xfrm>
            <a:off x="2643188" y="1714500"/>
            <a:ext cx="892175" cy="500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FF0597A7-ACEF-3575-F68C-D347BD324C67}"/>
              </a:ext>
            </a:extLst>
          </p:cNvPr>
          <p:cNvCxnSpPr/>
          <p:nvPr/>
        </p:nvCxnSpPr>
        <p:spPr>
          <a:xfrm rot="10800000">
            <a:off x="2714625" y="2071688"/>
            <a:ext cx="785813" cy="4286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8EA6B6EF-1C5E-03BE-2DF2-F71A5B444B14}"/>
              </a:ext>
            </a:extLst>
          </p:cNvPr>
          <p:cNvCxnSpPr/>
          <p:nvPr/>
        </p:nvCxnSpPr>
        <p:spPr>
          <a:xfrm rot="10800000">
            <a:off x="5286375" y="2714625"/>
            <a:ext cx="785813" cy="4286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638" name="CaixaDeTexto 38">
            <a:extLst>
              <a:ext uri="{FF2B5EF4-FFF2-40B4-BE49-F238E27FC236}">
                <a16:creationId xmlns:a16="http://schemas.microsoft.com/office/drawing/2014/main" id="{675BE620-491B-42CB-0323-6FEBB5CBE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3786188"/>
            <a:ext cx="3581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 * novo;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 = (Lista *) malloc(sizeof(Lista));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novo-&gt;ant = 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novo-&gt;valor = val;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novo-&gt;prox = lista;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/>
              <a:t>lista-&gt;ant=novo;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lista=novo;</a:t>
            </a:r>
          </a:p>
        </p:txBody>
      </p:sp>
      <p:grpSp>
        <p:nvGrpSpPr>
          <p:cNvPr id="8" name="Grupo 39">
            <a:extLst>
              <a:ext uri="{FF2B5EF4-FFF2-40B4-BE49-F238E27FC236}">
                <a16:creationId xmlns:a16="http://schemas.microsoft.com/office/drawing/2014/main" id="{E8A14C57-E5B5-CFCA-1808-B264AA657729}"/>
              </a:ext>
            </a:extLst>
          </p:cNvPr>
          <p:cNvGrpSpPr/>
          <p:nvPr/>
        </p:nvGrpSpPr>
        <p:grpSpPr>
          <a:xfrm>
            <a:off x="714348" y="4143380"/>
            <a:ext cx="2286016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41" name="Retângulo 7">
              <a:extLst>
                <a:ext uri="{FF2B5EF4-FFF2-40B4-BE49-F238E27FC236}">
                  <a16:creationId xmlns:a16="http://schemas.microsoft.com/office/drawing/2014/main" id="{214CCB3B-CFE7-559B-310C-16E8DFE60464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val</a:t>
              </a:r>
            </a:p>
          </p:txBody>
        </p:sp>
        <p:sp>
          <p:nvSpPr>
            <p:cNvPr id="42" name="Retângulo 8">
              <a:extLst>
                <a:ext uri="{FF2B5EF4-FFF2-40B4-BE49-F238E27FC236}">
                  <a16:creationId xmlns:a16="http://schemas.microsoft.com/office/drawing/2014/main" id="{A1BF7656-031B-9FDC-524C-C179E7306F4D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prox</a:t>
              </a:r>
            </a:p>
          </p:txBody>
        </p:sp>
        <p:sp>
          <p:nvSpPr>
            <p:cNvPr id="43" name="Retângulo 8">
              <a:extLst>
                <a:ext uri="{FF2B5EF4-FFF2-40B4-BE49-F238E27FC236}">
                  <a16:creationId xmlns:a16="http://schemas.microsoft.com/office/drawing/2014/main" id="{A4D39DF5-D5CC-CB31-41BE-E5CD3B658E04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NULL</a:t>
              </a:r>
            </a:p>
          </p:txBody>
        </p:sp>
      </p:grpSp>
      <p:cxnSp>
        <p:nvCxnSpPr>
          <p:cNvPr id="30" name="Conector de seta reta 33">
            <a:extLst>
              <a:ext uri="{FF2B5EF4-FFF2-40B4-BE49-F238E27FC236}">
                <a16:creationId xmlns:a16="http://schemas.microsoft.com/office/drawing/2014/main" id="{B3AE0BD0-A707-52FA-BA63-AEAA7FB8B82B}"/>
              </a:ext>
            </a:extLst>
          </p:cNvPr>
          <p:cNvCxnSpPr>
            <a:stCxn id="42" idx="0"/>
          </p:cNvCxnSpPr>
          <p:nvPr/>
        </p:nvCxnSpPr>
        <p:spPr>
          <a:xfrm rot="16200000" flipV="1">
            <a:off x="1031876" y="2540000"/>
            <a:ext cx="1928812" cy="12779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5">
            <a:extLst>
              <a:ext uri="{FF2B5EF4-FFF2-40B4-BE49-F238E27FC236}">
                <a16:creationId xmlns:a16="http://schemas.microsoft.com/office/drawing/2014/main" id="{9DF1CC02-07BD-BB2A-B085-8F046F597AE6}"/>
              </a:ext>
            </a:extLst>
          </p:cNvPr>
          <p:cNvCxnSpPr/>
          <p:nvPr/>
        </p:nvCxnSpPr>
        <p:spPr>
          <a:xfrm rot="16200000" flipH="1">
            <a:off x="571501" y="2571750"/>
            <a:ext cx="1928812" cy="1214437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EF8EFE04-6564-CA91-5A37-DD082148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200"/>
              <a:t>Exemplo de Análise de Algoritmo 1</a:t>
            </a:r>
            <a:endParaRPr lang="en-US" altLang="pt-BR" sz="320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D4F3599-9F3C-9F82-C25F-84041B965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PT" altLang="pt-BR" sz="2400"/>
              <a:t>arrayMax(A, n):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pt-PT" altLang="pt-BR" sz="2400" i="1"/>
              <a:t>Entrada</a:t>
            </a:r>
            <a:r>
              <a:rPr lang="pt-PT" altLang="pt-BR" sz="2400"/>
              <a:t>: array A com n&gt;=1 elementos inteiros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pt-PT" altLang="pt-BR" sz="2400" i="1"/>
              <a:t>Saida</a:t>
            </a:r>
            <a:r>
              <a:rPr lang="pt-PT" altLang="pt-BR" sz="2400"/>
              <a:t>: o maior elemento em A</a:t>
            </a:r>
          </a:p>
          <a:p>
            <a:pPr>
              <a:buFont typeface="Wingdings" panose="05000000000000000000" pitchFamily="2" charset="2"/>
              <a:buNone/>
            </a:pPr>
            <a:endParaRPr lang="pt-PT" altLang="pt-BR" sz="2400"/>
          </a:p>
          <a:p>
            <a:pPr lvl="4">
              <a:buFont typeface="Wingdings" panose="05000000000000000000" pitchFamily="2" charset="2"/>
              <a:buNone/>
            </a:pPr>
            <a:r>
              <a:rPr lang="pt-PT" altLang="pt-BR" sz="2400"/>
              <a:t>tmpMax &lt;- A[0]</a:t>
            </a:r>
          </a:p>
          <a:p>
            <a:pPr lvl="4">
              <a:buFont typeface="Wingdings" panose="05000000000000000000" pitchFamily="2" charset="2"/>
              <a:buNone/>
            </a:pPr>
            <a:r>
              <a:rPr lang="pt-PT" altLang="pt-BR" sz="2400"/>
              <a:t>for i&lt;-1 to n-1 do</a:t>
            </a:r>
          </a:p>
          <a:p>
            <a:pPr lvl="4">
              <a:buFont typeface="Wingdings" panose="05000000000000000000" pitchFamily="2" charset="2"/>
              <a:buNone/>
            </a:pPr>
            <a:r>
              <a:rPr lang="pt-PT" altLang="pt-BR" sz="2400"/>
              <a:t>	if tmpMax &lt; A[i] then</a:t>
            </a:r>
          </a:p>
          <a:p>
            <a:pPr lvl="4">
              <a:buFont typeface="Wingdings" panose="05000000000000000000" pitchFamily="2" charset="2"/>
              <a:buNone/>
            </a:pPr>
            <a:r>
              <a:rPr lang="pt-PT" altLang="pt-BR" sz="2400"/>
              <a:t>		 tmpMax &lt;- A[i]</a:t>
            </a:r>
          </a:p>
          <a:p>
            <a:pPr lvl="4">
              <a:buFont typeface="Wingdings" panose="05000000000000000000" pitchFamily="2" charset="2"/>
              <a:buNone/>
            </a:pPr>
            <a:r>
              <a:rPr lang="pt-PT" altLang="pt-BR" sz="2400"/>
              <a:t>return tmpMax</a:t>
            </a:r>
          </a:p>
          <a:p>
            <a:pPr>
              <a:buFont typeface="Wingdings" panose="05000000000000000000" pitchFamily="2" charset="2"/>
              <a:buNone/>
            </a:pPr>
            <a:endParaRPr lang="pt-PT" altLang="pt-BR" sz="2400"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">
            <a:extLst>
              <a:ext uri="{FF2B5EF4-FFF2-40B4-BE49-F238E27FC236}">
                <a16:creationId xmlns:a16="http://schemas.microsoft.com/office/drawing/2014/main" id="{0D49F5EE-4218-0552-CF4B-773358DE0032}"/>
              </a:ext>
            </a:extLst>
          </p:cNvPr>
          <p:cNvGrpSpPr/>
          <p:nvPr/>
        </p:nvGrpSpPr>
        <p:grpSpPr>
          <a:xfrm>
            <a:off x="3500430" y="2143116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795DAD3D-E023-0AB5-D064-03985895BE63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82A393D0-7759-C4F3-DBF7-F2D3B5140276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992F0DE1-5668-6C62-480C-FE5183D558BE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B779FE0-A004-5D5D-6A2E-BBACAB39C7FF}"/>
              </a:ext>
            </a:extLst>
          </p:cNvPr>
          <p:cNvGrpSpPr/>
          <p:nvPr/>
        </p:nvGrpSpPr>
        <p:grpSpPr>
          <a:xfrm>
            <a:off x="6072198" y="2786058"/>
            <a:ext cx="1785950" cy="642942"/>
            <a:chOff x="1142976" y="3000372"/>
            <a:chExt cx="1785950" cy="642942"/>
          </a:xfrm>
          <a:solidFill>
            <a:schemeClr val="accent4"/>
          </a:solidFill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B3BE6F7F-E58A-03D4-450E-F5182F61EF8F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50604A9-25AE-E174-2D94-381DBB1F16A2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2425143A-AAF0-7FA0-E866-6FCEEEFA379D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BD02D66-74D3-AD5D-BF1C-F80884DF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Lista duplamente encadeada: inserindo</a:t>
            </a:r>
          </a:p>
        </p:txBody>
      </p:sp>
      <p:grpSp>
        <p:nvGrpSpPr>
          <p:cNvPr id="284677" name="Grupo 5">
            <a:extLst>
              <a:ext uri="{FF2B5EF4-FFF2-40B4-BE49-F238E27FC236}">
                <a16:creationId xmlns:a16="http://schemas.microsoft.com/office/drawing/2014/main" id="{8C79787C-95D7-ECA5-698A-5CD9ECE809B1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1500188"/>
            <a:ext cx="1785938" cy="642937"/>
            <a:chOff x="1142976" y="3000372"/>
            <a:chExt cx="1785950" cy="642942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2F488BFE-381F-999F-44E1-94CE31D3AB17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433D3118-95C5-674D-6D11-92980ABE9850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F583524F-44F6-3162-1598-BA7200998797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A09E346F-9EF0-B4C7-E1F5-B1152E202FD9}"/>
              </a:ext>
            </a:extLst>
          </p:cNvPr>
          <p:cNvCxnSpPr>
            <a:endCxn id="18" idx="0"/>
          </p:cNvCxnSpPr>
          <p:nvPr/>
        </p:nvCxnSpPr>
        <p:spPr>
          <a:xfrm>
            <a:off x="7786688" y="2857500"/>
            <a:ext cx="893762" cy="500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2F808371-3222-D058-4B78-B6881EB309F5}"/>
              </a:ext>
            </a:extLst>
          </p:cNvPr>
          <p:cNvSpPr/>
          <p:nvPr/>
        </p:nvSpPr>
        <p:spPr>
          <a:xfrm>
            <a:off x="8572500" y="3357563"/>
            <a:ext cx="214313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53A9E676-6BE4-D67C-ED51-5F3A661E57A2}"/>
              </a:ext>
            </a:extLst>
          </p:cNvPr>
          <p:cNvCxnSpPr/>
          <p:nvPr/>
        </p:nvCxnSpPr>
        <p:spPr>
          <a:xfrm rot="16200000" flipH="1">
            <a:off x="357188" y="3643313"/>
            <a:ext cx="714375" cy="4286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681" name="CaixaDeTexto 21">
            <a:extLst>
              <a:ext uri="{FF2B5EF4-FFF2-40B4-BE49-F238E27FC236}">
                <a16:creationId xmlns:a16="http://schemas.microsoft.com/office/drawing/2014/main" id="{A62349A5-DF01-C3ED-E312-C6AAB343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3071813"/>
            <a:ext cx="56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895E007D-7FC3-787B-C190-3619A789497C}"/>
              </a:ext>
            </a:extLst>
          </p:cNvPr>
          <p:cNvCxnSpPr/>
          <p:nvPr/>
        </p:nvCxnSpPr>
        <p:spPr>
          <a:xfrm>
            <a:off x="5214938" y="2357438"/>
            <a:ext cx="893762" cy="500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170B5F0E-D2AD-C4A6-A496-BE4B8120CB02}"/>
              </a:ext>
            </a:extLst>
          </p:cNvPr>
          <p:cNvCxnSpPr/>
          <p:nvPr/>
        </p:nvCxnSpPr>
        <p:spPr>
          <a:xfrm>
            <a:off x="2643188" y="1714500"/>
            <a:ext cx="892175" cy="500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67D84E14-4147-B76F-BB00-DEABD83C0655}"/>
              </a:ext>
            </a:extLst>
          </p:cNvPr>
          <p:cNvCxnSpPr/>
          <p:nvPr/>
        </p:nvCxnSpPr>
        <p:spPr>
          <a:xfrm rot="10800000">
            <a:off x="2714625" y="2071688"/>
            <a:ext cx="785813" cy="4286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4997190F-5B53-26D8-71E2-0C4F996C049E}"/>
              </a:ext>
            </a:extLst>
          </p:cNvPr>
          <p:cNvCxnSpPr/>
          <p:nvPr/>
        </p:nvCxnSpPr>
        <p:spPr>
          <a:xfrm rot="10800000">
            <a:off x="5286375" y="2714625"/>
            <a:ext cx="785813" cy="4286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686" name="CaixaDeTexto 38">
            <a:extLst>
              <a:ext uri="{FF2B5EF4-FFF2-40B4-BE49-F238E27FC236}">
                <a16:creationId xmlns:a16="http://schemas.microsoft.com/office/drawing/2014/main" id="{9BFC1B5B-A7A6-2E1A-DF68-FEC93F9B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3786188"/>
            <a:ext cx="3581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 * novo;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 = (Lista *) malloc(sizeof(Lista));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novo-&gt;ant = 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novo-&gt;valor = val;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novo-&gt;prox = lista;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lista-&gt;ant=novo;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/>
              <a:t>lista=novo;</a:t>
            </a:r>
          </a:p>
        </p:txBody>
      </p:sp>
      <p:grpSp>
        <p:nvGrpSpPr>
          <p:cNvPr id="8" name="Grupo 39">
            <a:extLst>
              <a:ext uri="{FF2B5EF4-FFF2-40B4-BE49-F238E27FC236}">
                <a16:creationId xmlns:a16="http://schemas.microsoft.com/office/drawing/2014/main" id="{EB9640DE-E354-6D03-E223-B5F075BF38AC}"/>
              </a:ext>
            </a:extLst>
          </p:cNvPr>
          <p:cNvGrpSpPr/>
          <p:nvPr/>
        </p:nvGrpSpPr>
        <p:grpSpPr>
          <a:xfrm>
            <a:off x="714348" y="4143380"/>
            <a:ext cx="2286016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41" name="Retângulo 7">
              <a:extLst>
                <a:ext uri="{FF2B5EF4-FFF2-40B4-BE49-F238E27FC236}">
                  <a16:creationId xmlns:a16="http://schemas.microsoft.com/office/drawing/2014/main" id="{5F807F21-91F2-D7A0-009B-16D6471028AB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val</a:t>
              </a:r>
            </a:p>
          </p:txBody>
        </p:sp>
        <p:sp>
          <p:nvSpPr>
            <p:cNvPr id="42" name="Retângulo 8">
              <a:extLst>
                <a:ext uri="{FF2B5EF4-FFF2-40B4-BE49-F238E27FC236}">
                  <a16:creationId xmlns:a16="http://schemas.microsoft.com/office/drawing/2014/main" id="{13F33B88-4EFB-7013-9CF7-22CD7CD1DE41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prox</a:t>
              </a:r>
            </a:p>
          </p:txBody>
        </p:sp>
        <p:sp>
          <p:nvSpPr>
            <p:cNvPr id="43" name="Retângulo 8">
              <a:extLst>
                <a:ext uri="{FF2B5EF4-FFF2-40B4-BE49-F238E27FC236}">
                  <a16:creationId xmlns:a16="http://schemas.microsoft.com/office/drawing/2014/main" id="{04543253-72F4-7EBB-9A4E-CD1F215CD613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NULL</a:t>
              </a:r>
            </a:p>
          </p:txBody>
        </p:sp>
      </p:grpSp>
      <p:cxnSp>
        <p:nvCxnSpPr>
          <p:cNvPr id="30" name="Conector de seta reta 33">
            <a:extLst>
              <a:ext uri="{FF2B5EF4-FFF2-40B4-BE49-F238E27FC236}">
                <a16:creationId xmlns:a16="http://schemas.microsoft.com/office/drawing/2014/main" id="{8C7FDC43-8F14-2E97-5D71-B940C5676E8D}"/>
              </a:ext>
            </a:extLst>
          </p:cNvPr>
          <p:cNvCxnSpPr>
            <a:stCxn id="42" idx="0"/>
          </p:cNvCxnSpPr>
          <p:nvPr/>
        </p:nvCxnSpPr>
        <p:spPr>
          <a:xfrm rot="16200000" flipV="1">
            <a:off x="1031876" y="2540000"/>
            <a:ext cx="1928812" cy="12779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5">
            <a:extLst>
              <a:ext uri="{FF2B5EF4-FFF2-40B4-BE49-F238E27FC236}">
                <a16:creationId xmlns:a16="http://schemas.microsoft.com/office/drawing/2014/main" id="{074DF775-F7A2-CB97-6FEA-97CB349A9C7B}"/>
              </a:ext>
            </a:extLst>
          </p:cNvPr>
          <p:cNvCxnSpPr/>
          <p:nvPr/>
        </p:nvCxnSpPr>
        <p:spPr>
          <a:xfrm rot="16200000" flipH="1">
            <a:off x="571501" y="2571750"/>
            <a:ext cx="1928812" cy="1214437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">
            <a:extLst>
              <a:ext uri="{FF2B5EF4-FFF2-40B4-BE49-F238E27FC236}">
                <a16:creationId xmlns:a16="http://schemas.microsoft.com/office/drawing/2014/main" id="{C8C3FDDD-9B88-7FB2-5E52-DB6A8B0C25C2}"/>
              </a:ext>
            </a:extLst>
          </p:cNvPr>
          <p:cNvGrpSpPr/>
          <p:nvPr/>
        </p:nvGrpSpPr>
        <p:grpSpPr>
          <a:xfrm>
            <a:off x="3571868" y="1785926"/>
            <a:ext cx="1785950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EE2EA728-E611-6751-BE43-30CF23454219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y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0F80A0DF-28FF-FDC0-2CA7-DD6E8A8AF940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350E2173-1B1D-8CD9-CCEF-38E054A7CE79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A48D344F-7BB4-7189-48C8-0D7EF4A870A7}"/>
              </a:ext>
            </a:extLst>
          </p:cNvPr>
          <p:cNvGrpSpPr/>
          <p:nvPr/>
        </p:nvGrpSpPr>
        <p:grpSpPr>
          <a:xfrm>
            <a:off x="6143636" y="2428868"/>
            <a:ext cx="1785950" cy="642942"/>
            <a:chOff x="1142976" y="3000372"/>
            <a:chExt cx="1785950" cy="642942"/>
          </a:xfrm>
          <a:solidFill>
            <a:schemeClr val="accent4"/>
          </a:solidFill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639AD064-E7EB-2CF0-1E8E-7831AE90CBF9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z</a:t>
              </a: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7E58F69-8DED-C69E-D209-1FB012E232E4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855D80A6-65D6-679D-55D9-9638A5240394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F89DA2C-5DA7-A60A-E716-E5C21270A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Lista duplamente encadeada: apagando</a:t>
            </a:r>
          </a:p>
        </p:txBody>
      </p:sp>
      <p:grpSp>
        <p:nvGrpSpPr>
          <p:cNvPr id="286725" name="Grupo 5">
            <a:extLst>
              <a:ext uri="{FF2B5EF4-FFF2-40B4-BE49-F238E27FC236}">
                <a16:creationId xmlns:a16="http://schemas.microsoft.com/office/drawing/2014/main" id="{F0A4500C-0CE4-D361-D7BB-6F117B14F145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1143000"/>
            <a:ext cx="1785937" cy="642938"/>
            <a:chOff x="1142976" y="3000372"/>
            <a:chExt cx="1785950" cy="642942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C3C89735-5EAB-CE8C-00C4-E232804FA307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x</a:t>
              </a: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CBDDC6C5-73B9-F9A5-D65C-1587D4A2BD99}"/>
                </a:ext>
              </a:extLst>
            </p:cNvPr>
            <p:cNvSpPr/>
            <p:nvPr/>
          </p:nvSpPr>
          <p:spPr>
            <a:xfrm>
              <a:off x="2500298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D7D460F1-EB96-91DB-FC0C-4DE2E5DE3089}"/>
                </a:ext>
              </a:extLst>
            </p:cNvPr>
            <p:cNvSpPr/>
            <p:nvPr/>
          </p:nvSpPr>
          <p:spPr>
            <a:xfrm>
              <a:off x="1142976" y="3000372"/>
              <a:ext cx="428628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4465A3FF-C77B-E40B-EA7B-EC748623E96F}"/>
              </a:ext>
            </a:extLst>
          </p:cNvPr>
          <p:cNvCxnSpPr>
            <a:endCxn id="18" idx="0"/>
          </p:cNvCxnSpPr>
          <p:nvPr/>
        </p:nvCxnSpPr>
        <p:spPr>
          <a:xfrm>
            <a:off x="7858125" y="2500313"/>
            <a:ext cx="893763" cy="500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12C972DA-A124-C5CE-CA47-1220552AF537}"/>
              </a:ext>
            </a:extLst>
          </p:cNvPr>
          <p:cNvSpPr/>
          <p:nvPr/>
        </p:nvSpPr>
        <p:spPr>
          <a:xfrm>
            <a:off x="8643938" y="3000375"/>
            <a:ext cx="214312" cy="285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CC8C3DF7-9933-4633-DDB2-1F7FAB391905}"/>
              </a:ext>
            </a:extLst>
          </p:cNvPr>
          <p:cNvCxnSpPr/>
          <p:nvPr/>
        </p:nvCxnSpPr>
        <p:spPr>
          <a:xfrm rot="16200000" flipH="1">
            <a:off x="500063" y="1143000"/>
            <a:ext cx="714375" cy="4286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29" name="CaixaDeTexto 21">
            <a:extLst>
              <a:ext uri="{FF2B5EF4-FFF2-40B4-BE49-F238E27FC236}">
                <a16:creationId xmlns:a16="http://schemas.microsoft.com/office/drawing/2014/main" id="{68DC7DC0-54E6-9D3F-1F1C-C7AFA416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642938"/>
            <a:ext cx="56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</a:t>
            </a: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7CBE48BA-A1D3-3E3B-02EC-28DCE676496A}"/>
              </a:ext>
            </a:extLst>
          </p:cNvPr>
          <p:cNvCxnSpPr/>
          <p:nvPr/>
        </p:nvCxnSpPr>
        <p:spPr>
          <a:xfrm>
            <a:off x="5286375" y="2000250"/>
            <a:ext cx="893763" cy="500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C56F7AC1-F404-D149-260C-8E055C96D92D}"/>
              </a:ext>
            </a:extLst>
          </p:cNvPr>
          <p:cNvCxnSpPr/>
          <p:nvPr/>
        </p:nvCxnSpPr>
        <p:spPr>
          <a:xfrm>
            <a:off x="2714625" y="1357313"/>
            <a:ext cx="892175" cy="500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4C42BA42-423C-ABA8-0D47-B1ED8841924B}"/>
              </a:ext>
            </a:extLst>
          </p:cNvPr>
          <p:cNvCxnSpPr/>
          <p:nvPr/>
        </p:nvCxnSpPr>
        <p:spPr>
          <a:xfrm rot="10800000">
            <a:off x="2786063" y="1714500"/>
            <a:ext cx="785812" cy="4286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46369A9F-DA8F-3C18-0EFF-45A2E1C95663}"/>
              </a:ext>
            </a:extLst>
          </p:cNvPr>
          <p:cNvCxnSpPr/>
          <p:nvPr/>
        </p:nvCxnSpPr>
        <p:spPr>
          <a:xfrm rot="10800000">
            <a:off x="5357813" y="2357438"/>
            <a:ext cx="785812" cy="4286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34" name="CaixaDeTexto 31">
            <a:extLst>
              <a:ext uri="{FF2B5EF4-FFF2-40B4-BE49-F238E27FC236}">
                <a16:creationId xmlns:a16="http://schemas.microsoft.com/office/drawing/2014/main" id="{AC51BFD6-E305-A7FA-5D73-439B1DF52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779588"/>
            <a:ext cx="728662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Lista* busca;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busca = lista;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while (busca!= NULL)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if (busca-&gt;valor == y)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printf(“Vamos apagar!”);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if (busca-&gt;ant != NULL)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	(busca-&gt;ant)-&gt;prox = busca -&gt;prox;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	(busca-&gt;prox)-&gt;ant = busca -&gt;ant;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else	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	lista = busca-&gt; prox;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	(busca-&gt;prox)-&gt;ant=NULL;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free(busca)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break;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busca = busca-&gt;prox;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}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ítulo 3">
            <a:extLst>
              <a:ext uri="{FF2B5EF4-FFF2-40B4-BE49-F238E27FC236}">
                <a16:creationId xmlns:a16="http://schemas.microsoft.com/office/drawing/2014/main" id="{DFD9DC64-3B25-A58F-36FB-E73DBF180A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Pilhas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ítulo 1">
            <a:extLst>
              <a:ext uri="{FF2B5EF4-FFF2-40B4-BE49-F238E27FC236}">
                <a16:creationId xmlns:a16="http://schemas.microsoft.com/office/drawing/2014/main" id="{9AF86A44-11FC-ECF2-631D-466AB5D0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O que é uma pilha?</a:t>
            </a:r>
          </a:p>
        </p:txBody>
      </p:sp>
      <p:sp>
        <p:nvSpPr>
          <p:cNvPr id="290819" name="Espaço Reservado para Conteúdo 2">
            <a:extLst>
              <a:ext uri="{FF2B5EF4-FFF2-40B4-BE49-F238E27FC236}">
                <a16:creationId xmlns:a16="http://schemas.microsoft.com/office/drawing/2014/main" id="{BE045991-FD80-977C-0F8A-B1F55BA64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Estrutura de dados onde o primeiro que entra é o último a sair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5D93A05-4687-AF45-069D-5B9560C60689}"/>
              </a:ext>
            </a:extLst>
          </p:cNvPr>
          <p:cNvSpPr/>
          <p:nvPr/>
        </p:nvSpPr>
        <p:spPr>
          <a:xfrm>
            <a:off x="5143500" y="3786188"/>
            <a:ext cx="19288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BA8F737-CA92-A2B8-B67D-A0040DDAF3D3}"/>
              </a:ext>
            </a:extLst>
          </p:cNvPr>
          <p:cNvSpPr/>
          <p:nvPr/>
        </p:nvSpPr>
        <p:spPr>
          <a:xfrm>
            <a:off x="5143500" y="3429000"/>
            <a:ext cx="1928813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2A657B4-71E2-65DC-BECA-428D6DD4BAE1}"/>
              </a:ext>
            </a:extLst>
          </p:cNvPr>
          <p:cNvSpPr/>
          <p:nvPr/>
        </p:nvSpPr>
        <p:spPr>
          <a:xfrm>
            <a:off x="5143500" y="3071813"/>
            <a:ext cx="1928813" cy="2857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72EA020-8032-F73D-D7F7-509F7762E0B2}"/>
              </a:ext>
            </a:extLst>
          </p:cNvPr>
          <p:cNvSpPr/>
          <p:nvPr/>
        </p:nvSpPr>
        <p:spPr>
          <a:xfrm>
            <a:off x="3357563" y="4929188"/>
            <a:ext cx="1928812" cy="2857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AD0C660F-0900-7D71-033E-66538EF2A9ED}"/>
              </a:ext>
            </a:extLst>
          </p:cNvPr>
          <p:cNvCxnSpPr/>
          <p:nvPr/>
        </p:nvCxnSpPr>
        <p:spPr>
          <a:xfrm>
            <a:off x="3286125" y="3571875"/>
            <a:ext cx="178593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2FE26B92-CCFE-6741-785C-7F90F0F0146E}"/>
              </a:ext>
            </a:extLst>
          </p:cNvPr>
          <p:cNvSpPr/>
          <p:nvPr/>
        </p:nvSpPr>
        <p:spPr>
          <a:xfrm>
            <a:off x="3357563" y="6000750"/>
            <a:ext cx="1928812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68EC88D-6E5B-8FA1-0753-9759B4A1A041}"/>
              </a:ext>
            </a:extLst>
          </p:cNvPr>
          <p:cNvSpPr/>
          <p:nvPr/>
        </p:nvSpPr>
        <p:spPr>
          <a:xfrm>
            <a:off x="3357563" y="5643563"/>
            <a:ext cx="1928812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CE957E8-CAAE-BBD1-93F1-81F69388956E}"/>
              </a:ext>
            </a:extLst>
          </p:cNvPr>
          <p:cNvSpPr/>
          <p:nvPr/>
        </p:nvSpPr>
        <p:spPr>
          <a:xfrm>
            <a:off x="3357563" y="5286375"/>
            <a:ext cx="1928812" cy="2857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6D468FD-B23A-73EE-DFBB-C19B392D778F}"/>
              </a:ext>
            </a:extLst>
          </p:cNvPr>
          <p:cNvSpPr/>
          <p:nvPr/>
        </p:nvSpPr>
        <p:spPr>
          <a:xfrm>
            <a:off x="1357313" y="3429000"/>
            <a:ext cx="1928812" cy="2857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</a:t>
            </a:r>
          </a:p>
        </p:txBody>
      </p:sp>
      <p:sp>
        <p:nvSpPr>
          <p:cNvPr id="290829" name="CaixaDeTexto 13">
            <a:extLst>
              <a:ext uri="{FF2B5EF4-FFF2-40B4-BE49-F238E27FC236}">
                <a16:creationId xmlns:a16="http://schemas.microsoft.com/office/drawing/2014/main" id="{0B7D2549-344D-E55C-F5B7-93E7EB91B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786063"/>
            <a:ext cx="197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Colocando na Pilha</a:t>
            </a:r>
          </a:p>
        </p:txBody>
      </p:sp>
      <p:sp>
        <p:nvSpPr>
          <p:cNvPr id="290830" name="CaixaDeTexto 14">
            <a:extLst>
              <a:ext uri="{FF2B5EF4-FFF2-40B4-BE49-F238E27FC236}">
                <a16:creationId xmlns:a16="http://schemas.microsoft.com/office/drawing/2014/main" id="{A096BF70-9B70-AEFA-E558-93132B2AD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4357688"/>
            <a:ext cx="1114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Resultado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1716CCE-E108-B1A5-34E4-E67A71E0CC9D}"/>
              </a:ext>
            </a:extLst>
          </p:cNvPr>
          <p:cNvSpPr/>
          <p:nvPr/>
        </p:nvSpPr>
        <p:spPr>
          <a:xfrm>
            <a:off x="1500188" y="4286250"/>
            <a:ext cx="1928812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F48A696-02E4-0098-7077-61F5C84ED0AF}"/>
              </a:ext>
            </a:extLst>
          </p:cNvPr>
          <p:cNvSpPr/>
          <p:nvPr/>
        </p:nvSpPr>
        <p:spPr>
          <a:xfrm>
            <a:off x="1500188" y="3929063"/>
            <a:ext cx="1928812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50EAED4-6FCE-0A18-E4A2-A0B182B86B73}"/>
              </a:ext>
            </a:extLst>
          </p:cNvPr>
          <p:cNvSpPr/>
          <p:nvPr/>
        </p:nvSpPr>
        <p:spPr>
          <a:xfrm>
            <a:off x="1500188" y="3571875"/>
            <a:ext cx="1928812" cy="2857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9A769CC-DFF6-6FBA-8F6F-2425749AD9C3}"/>
              </a:ext>
            </a:extLst>
          </p:cNvPr>
          <p:cNvSpPr/>
          <p:nvPr/>
        </p:nvSpPr>
        <p:spPr>
          <a:xfrm>
            <a:off x="3429000" y="928688"/>
            <a:ext cx="1928813" cy="2857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0AC35591-0C09-D664-DB40-BEFA443792FE}"/>
              </a:ext>
            </a:extLst>
          </p:cNvPr>
          <p:cNvCxnSpPr/>
          <p:nvPr/>
        </p:nvCxnSpPr>
        <p:spPr>
          <a:xfrm>
            <a:off x="3500438" y="3357563"/>
            <a:ext cx="178593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10E66351-8C98-C658-51DE-5C144E58E3F9}"/>
              </a:ext>
            </a:extLst>
          </p:cNvPr>
          <p:cNvSpPr/>
          <p:nvPr/>
        </p:nvSpPr>
        <p:spPr>
          <a:xfrm>
            <a:off x="3429000" y="2000250"/>
            <a:ext cx="19288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4E1EC34-B86C-8D62-65A5-5853511CD8E3}"/>
              </a:ext>
            </a:extLst>
          </p:cNvPr>
          <p:cNvSpPr/>
          <p:nvPr/>
        </p:nvSpPr>
        <p:spPr>
          <a:xfrm>
            <a:off x="3429000" y="1643063"/>
            <a:ext cx="1928813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07A50E5-19E6-191E-59AC-BF8F3B1DA9D5}"/>
              </a:ext>
            </a:extLst>
          </p:cNvPr>
          <p:cNvSpPr/>
          <p:nvPr/>
        </p:nvSpPr>
        <p:spPr>
          <a:xfrm>
            <a:off x="3429000" y="1285875"/>
            <a:ext cx="1928813" cy="2857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A266307-A955-811F-FFE1-35F170FBEA55}"/>
              </a:ext>
            </a:extLst>
          </p:cNvPr>
          <p:cNvSpPr/>
          <p:nvPr/>
        </p:nvSpPr>
        <p:spPr>
          <a:xfrm>
            <a:off x="5357813" y="3214688"/>
            <a:ext cx="1928812" cy="2857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</a:t>
            </a:r>
          </a:p>
        </p:txBody>
      </p:sp>
      <p:sp>
        <p:nvSpPr>
          <p:cNvPr id="292875" name="CaixaDeTexto 13">
            <a:extLst>
              <a:ext uri="{FF2B5EF4-FFF2-40B4-BE49-F238E27FC236}">
                <a16:creationId xmlns:a16="http://schemas.microsoft.com/office/drawing/2014/main" id="{7A3C744B-086B-5964-4802-C653A67CA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2786063"/>
            <a:ext cx="1089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Operação</a:t>
            </a:r>
          </a:p>
        </p:txBody>
      </p:sp>
      <p:sp>
        <p:nvSpPr>
          <p:cNvPr id="292876" name="CaixaDeTexto 14">
            <a:extLst>
              <a:ext uri="{FF2B5EF4-FFF2-40B4-BE49-F238E27FC236}">
                <a16:creationId xmlns:a16="http://schemas.microsoft.com/office/drawing/2014/main" id="{D6F96BBB-62C3-372F-B424-F1A292B3A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57188"/>
            <a:ext cx="1897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Retirando da Pilha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25CC824-CDE9-FD6D-FEC2-BAB574615DDF}"/>
              </a:ext>
            </a:extLst>
          </p:cNvPr>
          <p:cNvSpPr/>
          <p:nvPr/>
        </p:nvSpPr>
        <p:spPr>
          <a:xfrm>
            <a:off x="1500188" y="3214688"/>
            <a:ext cx="1928812" cy="28575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C1BFE73-1D3A-EF0F-7635-B493A40C07BD}"/>
              </a:ext>
            </a:extLst>
          </p:cNvPr>
          <p:cNvSpPr/>
          <p:nvPr/>
        </p:nvSpPr>
        <p:spPr>
          <a:xfrm>
            <a:off x="3429000" y="6072188"/>
            <a:ext cx="19288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3233E4A5-E09A-B5C7-2CC0-0EC5E4333F67}"/>
              </a:ext>
            </a:extLst>
          </p:cNvPr>
          <p:cNvSpPr/>
          <p:nvPr/>
        </p:nvSpPr>
        <p:spPr>
          <a:xfrm>
            <a:off x="3429000" y="5715000"/>
            <a:ext cx="1928813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746D43A3-D360-AC37-3FF7-AA80EF34E8DD}"/>
              </a:ext>
            </a:extLst>
          </p:cNvPr>
          <p:cNvSpPr/>
          <p:nvPr/>
        </p:nvSpPr>
        <p:spPr>
          <a:xfrm>
            <a:off x="3429000" y="5357813"/>
            <a:ext cx="1928813" cy="2857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</a:t>
            </a:r>
          </a:p>
        </p:txBody>
      </p:sp>
      <p:sp>
        <p:nvSpPr>
          <p:cNvPr id="292881" name="CaixaDeTexto 19">
            <a:extLst>
              <a:ext uri="{FF2B5EF4-FFF2-40B4-BE49-F238E27FC236}">
                <a16:creationId xmlns:a16="http://schemas.microsoft.com/office/drawing/2014/main" id="{5741D971-343F-0943-2124-3B2D7D517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4714875"/>
            <a:ext cx="111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Resultado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ítulo 1">
            <a:extLst>
              <a:ext uri="{FF2B5EF4-FFF2-40B4-BE49-F238E27FC236}">
                <a16:creationId xmlns:a16="http://schemas.microsoft.com/office/drawing/2014/main" id="{FA1C0445-A691-B177-7A30-614F0219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Operações Fundamentais na Pilha</a:t>
            </a:r>
          </a:p>
        </p:txBody>
      </p:sp>
      <p:sp>
        <p:nvSpPr>
          <p:cNvPr id="294915" name="Espaço Reservado para Conteúdo 2">
            <a:extLst>
              <a:ext uri="{FF2B5EF4-FFF2-40B4-BE49-F238E27FC236}">
                <a16:creationId xmlns:a16="http://schemas.microsoft.com/office/drawing/2014/main" id="{47A29860-AD6F-A87D-FA55-B3C7B222B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Colocar na pilha (push)</a:t>
            </a:r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Retirar da pilha (pop)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ítulo 1">
            <a:extLst>
              <a:ext uri="{FF2B5EF4-FFF2-40B4-BE49-F238E27FC236}">
                <a16:creationId xmlns:a16="http://schemas.microsoft.com/office/drawing/2014/main" id="{84BEEAA0-B43D-437C-816C-B86B3A95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Para que serve a pilha?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6238A3-5887-7990-5376-D5A993790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/>
              <a:t>Pilha é uma estrutura de dados LIFO (</a:t>
            </a:r>
            <a:r>
              <a:rPr lang="pt-BR" sz="2400" dirty="0" err="1"/>
              <a:t>Last</a:t>
            </a:r>
            <a:r>
              <a:rPr lang="pt-BR" sz="2400" dirty="0"/>
              <a:t> In </a:t>
            </a:r>
            <a:r>
              <a:rPr lang="pt-BR" sz="2400" dirty="0" err="1"/>
              <a:t>First</a:t>
            </a:r>
            <a:r>
              <a:rPr lang="pt-BR" sz="2400" dirty="0"/>
              <a:t> Out)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/>
              <a:t>Pilhas são usadas, por exemplo, para guardar </a:t>
            </a:r>
            <a:r>
              <a:rPr lang="pt-PT" sz="2400" dirty="0"/>
              <a:t>o endereço de retorno do trecho de programa que chamou a função actualmente em execução, ou as variáveis locais da função em execução</a:t>
            </a:r>
            <a:endParaRPr lang="pt-BR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pt-BR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/>
              <a:t>Ex: Pode-se checar se uma sequencia de parênteses e colchetes está bem formada, empilhando ao abrir parenteses e colchetes e desempilhando ao fechar: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sz="2000" dirty="0"/>
              <a:t>( ( ) [ ( ) ] )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sz="2000" dirty="0"/>
              <a:t>( [ ) ]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/>
              <a:t>Ex: Pode-se converter uma eq. para Notação Polonesa Inversa (Exercício):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PT" sz="2000" b="1" dirty="0"/>
              <a:t>(a+b)/c </a:t>
            </a:r>
            <a:r>
              <a:rPr lang="pt-BR" sz="2000" dirty="0"/>
              <a:t>equivale a </a:t>
            </a:r>
            <a:r>
              <a:rPr lang="pt-PT" sz="2000" b="1" dirty="0"/>
              <a:t>a b + c /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PT" sz="2000" b="1" dirty="0"/>
              <a:t>((</a:t>
            </a:r>
            <a:r>
              <a:rPr lang="pt-PT" sz="2000" b="1" dirty="0" err="1"/>
              <a:t>a*b</a:t>
            </a:r>
            <a:r>
              <a:rPr lang="pt-PT" sz="2000" b="1" dirty="0"/>
              <a:t>)-(</a:t>
            </a:r>
            <a:r>
              <a:rPr lang="pt-PT" sz="2000" b="1" dirty="0" err="1"/>
              <a:t>c*d</a:t>
            </a:r>
            <a:r>
              <a:rPr lang="pt-PT" sz="2000" b="1" dirty="0"/>
              <a:t>))/(</a:t>
            </a:r>
            <a:r>
              <a:rPr lang="pt-PT" sz="2000" b="1" dirty="0" err="1"/>
              <a:t>e*f</a:t>
            </a:r>
            <a:r>
              <a:rPr lang="pt-PT" sz="2000" b="1" dirty="0"/>
              <a:t>) </a:t>
            </a:r>
            <a:r>
              <a:rPr lang="pt-PT" sz="2000" dirty="0"/>
              <a:t>equivale a </a:t>
            </a:r>
            <a:r>
              <a:rPr lang="pt-PT" sz="2000" b="1" dirty="0" err="1"/>
              <a:t>a</a:t>
            </a:r>
            <a:r>
              <a:rPr lang="pt-PT" sz="2000" b="1" dirty="0"/>
              <a:t> b * c d * - e f * /</a:t>
            </a:r>
            <a:endParaRPr lang="pt-BR" sz="2000" b="1" dirty="0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ítulo 1">
            <a:extLst>
              <a:ext uri="{FF2B5EF4-FFF2-40B4-BE49-F238E27FC236}">
                <a16:creationId xmlns:a16="http://schemas.microsoft.com/office/drawing/2014/main" id="{D78CFAA2-1693-22F6-D2DC-AE3F94362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Pilha através de Vetor</a:t>
            </a:r>
          </a:p>
        </p:txBody>
      </p:sp>
      <p:sp>
        <p:nvSpPr>
          <p:cNvPr id="299011" name="Espaço Reservado para Conteúdo 2">
            <a:extLst>
              <a:ext uri="{FF2B5EF4-FFF2-40B4-BE49-F238E27FC236}">
                <a16:creationId xmlns:a16="http://schemas.microsoft.com/office/drawing/2014/main" id="{3037A1A9-D605-4217-693D-0BB2804C3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Remover da pilha</a:t>
            </a:r>
          </a:p>
          <a:p>
            <a:pPr lvl="1" eaLnBrk="1" hangingPunct="1"/>
            <a:r>
              <a:rPr lang="pt-BR" altLang="pt-BR"/>
              <a:t>topo = topo - 1; x = pilha[topo];</a:t>
            </a:r>
          </a:p>
          <a:p>
            <a:pPr lvl="1" eaLnBrk="1" hangingPunct="1"/>
            <a:endParaRPr lang="pt-BR" altLang="pt-BR"/>
          </a:p>
          <a:p>
            <a:pPr eaLnBrk="1" hangingPunct="1"/>
            <a:r>
              <a:rPr lang="pt-BR" altLang="pt-BR"/>
              <a:t>Colocar na pilha</a:t>
            </a:r>
          </a:p>
          <a:p>
            <a:pPr lvl="1" eaLnBrk="1" hangingPunct="1"/>
            <a:r>
              <a:rPr lang="pt-BR" altLang="pt-BR"/>
              <a:t>pilha[topo] = y; topo = topo + 1;</a:t>
            </a:r>
          </a:p>
          <a:p>
            <a:pPr lvl="1" eaLnBrk="1" hangingPunct="1"/>
            <a:endParaRPr lang="pt-BR" alt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55C0E9F-D501-C890-7381-96257DF0DAA3}"/>
              </a:ext>
            </a:extLst>
          </p:cNvPr>
          <p:cNvSpPr/>
          <p:nvPr/>
        </p:nvSpPr>
        <p:spPr>
          <a:xfrm>
            <a:off x="6500813" y="6000750"/>
            <a:ext cx="1928812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35C362A-CCCA-13CC-7941-448C864AAABA}"/>
              </a:ext>
            </a:extLst>
          </p:cNvPr>
          <p:cNvSpPr/>
          <p:nvPr/>
        </p:nvSpPr>
        <p:spPr>
          <a:xfrm>
            <a:off x="6500813" y="5643563"/>
            <a:ext cx="1928812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944BDC3-26BC-FABC-861F-30FCB8FA3608}"/>
              </a:ext>
            </a:extLst>
          </p:cNvPr>
          <p:cNvSpPr/>
          <p:nvPr/>
        </p:nvSpPr>
        <p:spPr>
          <a:xfrm>
            <a:off x="6500813" y="5286375"/>
            <a:ext cx="1928812" cy="2857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895B26D-5DCE-412A-247E-E4776CBD8123}"/>
              </a:ext>
            </a:extLst>
          </p:cNvPr>
          <p:cNvCxnSpPr/>
          <p:nvPr/>
        </p:nvCxnSpPr>
        <p:spPr>
          <a:xfrm>
            <a:off x="4643438" y="5070475"/>
            <a:ext cx="178593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016" name="CaixaDeTexto 7">
            <a:extLst>
              <a:ext uri="{FF2B5EF4-FFF2-40B4-BE49-F238E27FC236}">
                <a16:creationId xmlns:a16="http://schemas.microsoft.com/office/drawing/2014/main" id="{E6DEAC1D-7653-4051-9741-C7AA517DE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4714875"/>
            <a:ext cx="62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topo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2EB5FAD-FC21-7971-32B9-76111A781932}"/>
              </a:ext>
            </a:extLst>
          </p:cNvPr>
          <p:cNvSpPr/>
          <p:nvPr/>
        </p:nvSpPr>
        <p:spPr>
          <a:xfrm>
            <a:off x="6500813" y="4929188"/>
            <a:ext cx="1928812" cy="28575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0DA8048-3073-95B1-C110-2D1392F10F43}"/>
              </a:ext>
            </a:extLst>
          </p:cNvPr>
          <p:cNvSpPr/>
          <p:nvPr/>
        </p:nvSpPr>
        <p:spPr>
          <a:xfrm>
            <a:off x="6500813" y="4572000"/>
            <a:ext cx="1928812" cy="28575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2ABCE29-468A-AF24-74E5-AD10D2947294}"/>
              </a:ext>
            </a:extLst>
          </p:cNvPr>
          <p:cNvSpPr/>
          <p:nvPr/>
        </p:nvSpPr>
        <p:spPr>
          <a:xfrm>
            <a:off x="6500813" y="4214813"/>
            <a:ext cx="1928812" cy="28575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99020" name="CaixaDeTexto 11">
            <a:extLst>
              <a:ext uri="{FF2B5EF4-FFF2-40B4-BE49-F238E27FC236}">
                <a16:creationId xmlns:a16="http://schemas.microsoft.com/office/drawing/2014/main" id="{49A441D1-66C9-7608-10E8-6F4DF9B4F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525" y="592931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0</a:t>
            </a:r>
          </a:p>
        </p:txBody>
      </p:sp>
      <p:sp>
        <p:nvSpPr>
          <p:cNvPr id="299021" name="CaixaDeTexto 12">
            <a:extLst>
              <a:ext uri="{FF2B5EF4-FFF2-40B4-BE49-F238E27FC236}">
                <a16:creationId xmlns:a16="http://schemas.microsoft.com/office/drawing/2014/main" id="{B4603945-213C-37CF-DF8B-ACBCFF26C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063" y="421481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N-1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ítulo 1">
            <a:extLst>
              <a:ext uri="{FF2B5EF4-FFF2-40B4-BE49-F238E27FC236}">
                <a16:creationId xmlns:a16="http://schemas.microsoft.com/office/drawing/2014/main" id="{4312FA3E-83E3-E39C-799D-596886262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Pilha através de Lista Encadeada</a:t>
            </a:r>
          </a:p>
        </p:txBody>
      </p:sp>
      <p:sp>
        <p:nvSpPr>
          <p:cNvPr id="301059" name="Espaço Reservado para Conteúdo 2">
            <a:extLst>
              <a:ext uri="{FF2B5EF4-FFF2-40B4-BE49-F238E27FC236}">
                <a16:creationId xmlns:a16="http://schemas.microsoft.com/office/drawing/2014/main" id="{50130DDA-7CC5-62F8-049D-D847FEA35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Arial" panose="020B0604020202020204" pitchFamily="34" charset="0"/>
              <a:buNone/>
            </a:pPr>
            <a:r>
              <a:rPr lang="pt-BR" altLang="pt-BR"/>
              <a:t>typedef struct cel { </a:t>
            </a:r>
            <a:br>
              <a:rPr lang="pt-BR" altLang="pt-BR"/>
            </a:br>
            <a:r>
              <a:rPr lang="pt-BR" altLang="pt-BR"/>
              <a:t>int conteudo; </a:t>
            </a:r>
            <a:br>
              <a:rPr lang="pt-BR" altLang="pt-BR"/>
            </a:br>
            <a:r>
              <a:rPr lang="pt-BR" altLang="pt-BR"/>
              <a:t>struct cel *prox;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pt-BR" altLang="pt-BR"/>
              <a:t>		} celula;</a:t>
            </a:r>
          </a:p>
          <a:p>
            <a:pPr eaLnBrk="1" hangingPunct="1"/>
            <a:endParaRPr lang="pt-BR" altLang="pt-BR"/>
          </a:p>
          <a:p>
            <a:pPr lvl="1" eaLnBrk="1" hangingPunct="1">
              <a:buFont typeface="Arial" panose="020B0604020202020204" pitchFamily="34" charset="0"/>
              <a:buNone/>
            </a:pPr>
            <a:endParaRPr lang="pt-BR" alt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3D5455B-2FF9-72B0-4534-7045CA74E344}"/>
              </a:ext>
            </a:extLst>
          </p:cNvPr>
          <p:cNvSpPr/>
          <p:nvPr/>
        </p:nvSpPr>
        <p:spPr>
          <a:xfrm>
            <a:off x="7072313" y="4857750"/>
            <a:ext cx="1928812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57D1FA2-9E5D-FA9B-DE20-6D96C5FB689C}"/>
              </a:ext>
            </a:extLst>
          </p:cNvPr>
          <p:cNvSpPr/>
          <p:nvPr/>
        </p:nvSpPr>
        <p:spPr>
          <a:xfrm>
            <a:off x="4643438" y="4857750"/>
            <a:ext cx="1928812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301062" name="CaixaDeTexto 7">
            <a:extLst>
              <a:ext uri="{FF2B5EF4-FFF2-40B4-BE49-F238E27FC236}">
                <a16:creationId xmlns:a16="http://schemas.microsoft.com/office/drawing/2014/main" id="{42767033-A412-2EF3-2C69-6E5E76C51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4786313"/>
            <a:ext cx="384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tp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0B1A00A-F5CF-F5A5-78A3-38AB7778DED5}"/>
              </a:ext>
            </a:extLst>
          </p:cNvPr>
          <p:cNvCxnSpPr>
            <a:endCxn id="5" idx="1"/>
          </p:cNvCxnSpPr>
          <p:nvPr/>
        </p:nvCxnSpPr>
        <p:spPr>
          <a:xfrm>
            <a:off x="4000500" y="5000625"/>
            <a:ext cx="64293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3A88DCBB-1270-679C-AF6A-80B97C7C9F42}"/>
              </a:ext>
            </a:extLst>
          </p:cNvPr>
          <p:cNvCxnSpPr>
            <a:endCxn id="4" idx="1"/>
          </p:cNvCxnSpPr>
          <p:nvPr/>
        </p:nvCxnSpPr>
        <p:spPr>
          <a:xfrm>
            <a:off x="6572250" y="5000625"/>
            <a:ext cx="500063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C5236FE3-C136-BDF5-3ED2-6124B56DA3C9}"/>
              </a:ext>
            </a:extLst>
          </p:cNvPr>
          <p:cNvCxnSpPr/>
          <p:nvPr/>
        </p:nvCxnSpPr>
        <p:spPr>
          <a:xfrm rot="16200000" flipH="1">
            <a:off x="7928769" y="5144294"/>
            <a:ext cx="358775" cy="3571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>
            <a:extLst>
              <a:ext uri="{FF2B5EF4-FFF2-40B4-BE49-F238E27FC236}">
                <a16:creationId xmlns:a16="http://schemas.microsoft.com/office/drawing/2014/main" id="{F6E23ED4-56F6-A0A3-4BF3-E665C0E690DE}"/>
              </a:ext>
            </a:extLst>
          </p:cNvPr>
          <p:cNvSpPr/>
          <p:nvPr/>
        </p:nvSpPr>
        <p:spPr>
          <a:xfrm>
            <a:off x="8143875" y="5500688"/>
            <a:ext cx="214313" cy="2143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ítulo 1">
            <a:extLst>
              <a:ext uri="{FF2B5EF4-FFF2-40B4-BE49-F238E27FC236}">
                <a16:creationId xmlns:a16="http://schemas.microsoft.com/office/drawing/2014/main" id="{D9E004CC-373C-56C9-C48E-EA3C7C49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Pilha através de Lista Encadeada</a:t>
            </a:r>
          </a:p>
        </p:txBody>
      </p:sp>
      <p:sp>
        <p:nvSpPr>
          <p:cNvPr id="303107" name="Espaço Reservado para Conteúdo 2">
            <a:extLst>
              <a:ext uri="{FF2B5EF4-FFF2-40B4-BE49-F238E27FC236}">
                <a16:creationId xmlns:a16="http://schemas.microsoft.com/office/drawing/2014/main" id="{27116580-EBFB-B5C2-49A0-45D04B948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Empilhando:</a:t>
            </a:r>
          </a:p>
          <a:p>
            <a:pPr eaLnBrk="1" hangingPunct="1"/>
            <a:endParaRPr lang="pt-BR" altLang="pt-BR"/>
          </a:p>
          <a:p>
            <a:pPr lvl="1" eaLnBrk="1" hangingPunct="1">
              <a:buFont typeface="Arial" panose="020B0604020202020204" pitchFamily="34" charset="0"/>
              <a:buNone/>
            </a:pPr>
            <a:endParaRPr lang="pt-BR" altLang="pt-BR"/>
          </a:p>
        </p:txBody>
      </p:sp>
      <p:sp>
        <p:nvSpPr>
          <p:cNvPr id="303108" name="CaixaDeTexto 11">
            <a:extLst>
              <a:ext uri="{FF2B5EF4-FFF2-40B4-BE49-F238E27FC236}">
                <a16:creationId xmlns:a16="http://schemas.microsoft.com/office/drawing/2014/main" id="{0C727761-9CB9-6432-3EA3-67983FF42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525" y="592931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0</a:t>
            </a:r>
          </a:p>
        </p:txBody>
      </p:sp>
      <p:sp>
        <p:nvSpPr>
          <p:cNvPr id="303109" name="CaixaDeTexto 12">
            <a:extLst>
              <a:ext uri="{FF2B5EF4-FFF2-40B4-BE49-F238E27FC236}">
                <a16:creationId xmlns:a16="http://schemas.microsoft.com/office/drawing/2014/main" id="{23E9F304-C660-B0F4-CA11-C48D66E1C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063" y="421481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N-1</a:t>
            </a:r>
          </a:p>
        </p:txBody>
      </p:sp>
      <p:sp>
        <p:nvSpPr>
          <p:cNvPr id="303110" name="CaixaDeTexto 13">
            <a:extLst>
              <a:ext uri="{FF2B5EF4-FFF2-40B4-BE49-F238E27FC236}">
                <a16:creationId xmlns:a16="http://schemas.microsoft.com/office/drawing/2014/main" id="{28E311AE-84DC-4EF0-4244-6524D16F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357688"/>
            <a:ext cx="39290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void empilha (int y, celula *tp) { 	celula *nova;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nova = malloc (sizeof (celula)); 	nova-&gt;conteudo = y;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nova-&gt;prox = tp;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tp = nova;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}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351CAE9-30B6-1A69-B7BC-050A9D50D59E}"/>
              </a:ext>
            </a:extLst>
          </p:cNvPr>
          <p:cNvSpPr/>
          <p:nvPr/>
        </p:nvSpPr>
        <p:spPr>
          <a:xfrm>
            <a:off x="7000875" y="3714750"/>
            <a:ext cx="19288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554BA42-1924-F7B9-F07D-2A5ABCBC5DE0}"/>
              </a:ext>
            </a:extLst>
          </p:cNvPr>
          <p:cNvSpPr/>
          <p:nvPr/>
        </p:nvSpPr>
        <p:spPr>
          <a:xfrm>
            <a:off x="4572000" y="3714750"/>
            <a:ext cx="1928813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FF0A627C-1C60-1C72-4FCD-DD8D0BDCACA2}"/>
              </a:ext>
            </a:extLst>
          </p:cNvPr>
          <p:cNvCxnSpPr/>
          <p:nvPr/>
        </p:nvCxnSpPr>
        <p:spPr>
          <a:xfrm rot="16200000" flipH="1">
            <a:off x="4749800" y="2965451"/>
            <a:ext cx="930275" cy="571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114" name="CaixaDeTexto 19">
            <a:extLst>
              <a:ext uri="{FF2B5EF4-FFF2-40B4-BE49-F238E27FC236}">
                <a16:creationId xmlns:a16="http://schemas.microsoft.com/office/drawing/2014/main" id="{1DADC402-E7D5-21C3-A55C-4E68E3331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500313"/>
            <a:ext cx="384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tp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E7EBAB70-8E8A-3993-2251-77D3B330EFB2}"/>
              </a:ext>
            </a:extLst>
          </p:cNvPr>
          <p:cNvCxnSpPr>
            <a:endCxn id="16" idx="1"/>
          </p:cNvCxnSpPr>
          <p:nvPr/>
        </p:nvCxnSpPr>
        <p:spPr>
          <a:xfrm>
            <a:off x="6500813" y="3857625"/>
            <a:ext cx="5000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9C3C5460-D194-FB4B-01AE-7FE0BB850C5E}"/>
              </a:ext>
            </a:extLst>
          </p:cNvPr>
          <p:cNvCxnSpPr/>
          <p:nvPr/>
        </p:nvCxnSpPr>
        <p:spPr>
          <a:xfrm rot="16200000" flipH="1">
            <a:off x="7857331" y="4001294"/>
            <a:ext cx="358775" cy="3571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8B17148A-9AFA-DD2A-48F2-0660A8EB96C5}"/>
              </a:ext>
            </a:extLst>
          </p:cNvPr>
          <p:cNvSpPr/>
          <p:nvPr/>
        </p:nvSpPr>
        <p:spPr>
          <a:xfrm>
            <a:off x="8072438" y="4357688"/>
            <a:ext cx="214312" cy="2143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E3C156F-4302-6688-47B6-7192333E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Exemplo de Análise de Algoritmo 1</a:t>
            </a:r>
            <a:endParaRPr lang="en-US" altLang="pt-BR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473E820-2EF2-4298-4843-9E81CA9F66F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58775" y="3860800"/>
            <a:ext cx="8785225" cy="2016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200" i="1"/>
              <a:t>T</a:t>
            </a:r>
            <a:r>
              <a:rPr lang="pt-BR" altLang="pt-BR" sz="2200" baseline="-25000"/>
              <a:t>∗</a:t>
            </a:r>
            <a:r>
              <a:rPr lang="pt-BR" altLang="pt-BR" sz="2200"/>
              <a:t>(</a:t>
            </a:r>
            <a:r>
              <a:rPr lang="pt-BR" altLang="pt-BR" sz="2200" i="1"/>
              <a:t>n</a:t>
            </a:r>
            <a:r>
              <a:rPr lang="pt-BR" altLang="pt-BR" sz="2200"/>
              <a:t>)  = c1*1+ c2*n + c3*(n-1) + c5 * 1</a:t>
            </a:r>
            <a:r>
              <a:rPr lang="pt-PT" altLang="pt-BR" sz="2400"/>
              <a:t> (melhor caso)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200" i="1"/>
              <a:t>T</a:t>
            </a:r>
            <a:r>
              <a:rPr lang="pt-BR" altLang="pt-BR" sz="2200" baseline="-25000"/>
              <a:t>∗</a:t>
            </a:r>
            <a:r>
              <a:rPr lang="pt-BR" altLang="pt-BR" sz="2200"/>
              <a:t>(</a:t>
            </a:r>
            <a:r>
              <a:rPr lang="pt-BR" altLang="pt-BR" sz="2200" i="1"/>
              <a:t>n</a:t>
            </a:r>
            <a:r>
              <a:rPr lang="pt-BR" altLang="pt-BR" sz="2200"/>
              <a:t>)  = c1+ n*c2 + n*c3 – c3 + c5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PT" altLang="pt-BR" sz="2400"/>
              <a:t>		se considerarmos os custos iguais, teremos: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200" i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200" i="1"/>
              <a:t>T</a:t>
            </a:r>
            <a:r>
              <a:rPr lang="pt-BR" altLang="pt-BR" sz="2200" baseline="-25000"/>
              <a:t>∗</a:t>
            </a:r>
            <a:r>
              <a:rPr lang="pt-BR" altLang="pt-BR" sz="2200"/>
              <a:t>(</a:t>
            </a:r>
            <a:r>
              <a:rPr lang="pt-BR" altLang="pt-BR" sz="2200" i="1"/>
              <a:t>n</a:t>
            </a:r>
            <a:r>
              <a:rPr lang="pt-BR" altLang="pt-BR" sz="2200"/>
              <a:t>)  = c+ n*c + n*c – c + c = 2n*c + c ( = </a:t>
            </a:r>
            <a:r>
              <a:rPr lang="pt-BR" altLang="pt-BR" sz="2200" b="1"/>
              <a:t>2n + 1 </a:t>
            </a:r>
            <a:r>
              <a:rPr lang="pt-BR" altLang="pt-BR" sz="2200"/>
              <a:t>para c=1)</a:t>
            </a:r>
            <a:endParaRPr lang="pt-PT" altLang="pt-BR" sz="2400"/>
          </a:p>
        </p:txBody>
      </p:sp>
      <p:graphicFrame>
        <p:nvGraphicFramePr>
          <p:cNvPr id="72746" name="Group 42">
            <a:extLst>
              <a:ext uri="{FF2B5EF4-FFF2-40B4-BE49-F238E27FC236}">
                <a16:creationId xmlns:a16="http://schemas.microsoft.com/office/drawing/2014/main" id="{6E9CF069-03EA-EAA2-7105-DC28AE141B8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8313" y="1196975"/>
          <a:ext cx="8351837" cy="2312988"/>
        </p:xfrm>
        <a:graphic>
          <a:graphicData uri="http://schemas.openxmlformats.org/drawingml/2006/table">
            <a:tbl>
              <a:tblPr/>
              <a:tblGrid>
                <a:gridCol w="4872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0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código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vezes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tmpMax &lt;- A[0]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i &lt;- 1 to n-1 do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c2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if tmpMax &lt; A[i] then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n-1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5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tmpMax &lt;- A[i]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c4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n-1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 tmpMax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ítulo 1">
            <a:extLst>
              <a:ext uri="{FF2B5EF4-FFF2-40B4-BE49-F238E27FC236}">
                <a16:creationId xmlns:a16="http://schemas.microsoft.com/office/drawing/2014/main" id="{481DAA65-CA89-7FC7-B22B-B0C511FE1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Pilha através de Lista Encadeada</a:t>
            </a:r>
          </a:p>
        </p:txBody>
      </p:sp>
      <p:sp>
        <p:nvSpPr>
          <p:cNvPr id="305155" name="Espaço Reservado para Conteúdo 2">
            <a:extLst>
              <a:ext uri="{FF2B5EF4-FFF2-40B4-BE49-F238E27FC236}">
                <a16:creationId xmlns:a16="http://schemas.microsoft.com/office/drawing/2014/main" id="{63158658-E6B2-279B-29C4-2AB62E431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Empilhando:</a:t>
            </a:r>
          </a:p>
          <a:p>
            <a:pPr eaLnBrk="1" hangingPunct="1"/>
            <a:endParaRPr lang="pt-BR" altLang="pt-BR"/>
          </a:p>
          <a:p>
            <a:pPr lvl="1" eaLnBrk="1" hangingPunct="1">
              <a:buFont typeface="Arial" panose="020B0604020202020204" pitchFamily="34" charset="0"/>
              <a:buNone/>
            </a:pPr>
            <a:endParaRPr lang="pt-BR" altLang="pt-BR"/>
          </a:p>
        </p:txBody>
      </p:sp>
      <p:sp>
        <p:nvSpPr>
          <p:cNvPr id="305156" name="CaixaDeTexto 11">
            <a:extLst>
              <a:ext uri="{FF2B5EF4-FFF2-40B4-BE49-F238E27FC236}">
                <a16:creationId xmlns:a16="http://schemas.microsoft.com/office/drawing/2014/main" id="{F838E0AF-FFC5-6FF1-CB3E-9C9EA2202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525" y="592931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0</a:t>
            </a:r>
          </a:p>
        </p:txBody>
      </p:sp>
      <p:sp>
        <p:nvSpPr>
          <p:cNvPr id="305157" name="CaixaDeTexto 12">
            <a:extLst>
              <a:ext uri="{FF2B5EF4-FFF2-40B4-BE49-F238E27FC236}">
                <a16:creationId xmlns:a16="http://schemas.microsoft.com/office/drawing/2014/main" id="{CD5FE83C-E2C3-2BF5-737F-E84F3CFBF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063" y="421481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N-1</a:t>
            </a:r>
          </a:p>
        </p:txBody>
      </p:sp>
      <p:sp>
        <p:nvSpPr>
          <p:cNvPr id="305158" name="CaixaDeTexto 13">
            <a:extLst>
              <a:ext uri="{FF2B5EF4-FFF2-40B4-BE49-F238E27FC236}">
                <a16:creationId xmlns:a16="http://schemas.microsoft.com/office/drawing/2014/main" id="{89AD12BF-6BAC-7A17-086D-8D8C62722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357688"/>
            <a:ext cx="39290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void empilha (int y, celula *tp) { 	celula *nova;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nova = malloc (sizeof (celula)); 	nova-&gt;conteudo = y;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nova-&gt;prox = tp;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tp = nova;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}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ED1F15E-D67E-27A7-4F2E-CABC3715083C}"/>
              </a:ext>
            </a:extLst>
          </p:cNvPr>
          <p:cNvSpPr/>
          <p:nvPr/>
        </p:nvSpPr>
        <p:spPr>
          <a:xfrm>
            <a:off x="7000875" y="3714750"/>
            <a:ext cx="19288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BBC5309-B022-72A9-A6FF-F0D4C38A47CE}"/>
              </a:ext>
            </a:extLst>
          </p:cNvPr>
          <p:cNvSpPr/>
          <p:nvPr/>
        </p:nvSpPr>
        <p:spPr>
          <a:xfrm>
            <a:off x="4572000" y="3714750"/>
            <a:ext cx="1928813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989E71E4-4FE3-BCA6-73FD-083743336EC7}"/>
              </a:ext>
            </a:extLst>
          </p:cNvPr>
          <p:cNvCxnSpPr/>
          <p:nvPr/>
        </p:nvCxnSpPr>
        <p:spPr>
          <a:xfrm rot="16200000" flipH="1">
            <a:off x="534987" y="2965451"/>
            <a:ext cx="930275" cy="571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162" name="CaixaDeTexto 19">
            <a:extLst>
              <a:ext uri="{FF2B5EF4-FFF2-40B4-BE49-F238E27FC236}">
                <a16:creationId xmlns:a16="http://schemas.microsoft.com/office/drawing/2014/main" id="{933FD080-B6DD-7CB2-2047-22686D489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500313"/>
            <a:ext cx="384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tp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333A8834-A304-899A-6965-3EE1155A3018}"/>
              </a:ext>
            </a:extLst>
          </p:cNvPr>
          <p:cNvCxnSpPr>
            <a:endCxn id="16" idx="1"/>
          </p:cNvCxnSpPr>
          <p:nvPr/>
        </p:nvCxnSpPr>
        <p:spPr>
          <a:xfrm>
            <a:off x="6500813" y="3857625"/>
            <a:ext cx="5000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42EA0B28-2A00-1B47-EC68-7AAA8630F461}"/>
              </a:ext>
            </a:extLst>
          </p:cNvPr>
          <p:cNvCxnSpPr/>
          <p:nvPr/>
        </p:nvCxnSpPr>
        <p:spPr>
          <a:xfrm rot="16200000" flipH="1">
            <a:off x="7857331" y="4001294"/>
            <a:ext cx="358775" cy="3571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9E28222D-EFB1-320C-D0DC-73DD4190C601}"/>
              </a:ext>
            </a:extLst>
          </p:cNvPr>
          <p:cNvSpPr/>
          <p:nvPr/>
        </p:nvSpPr>
        <p:spPr>
          <a:xfrm>
            <a:off x="8072438" y="4357688"/>
            <a:ext cx="214312" cy="2143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1649D4B-346C-6508-1C5C-2FF6E787C9B9}"/>
              </a:ext>
            </a:extLst>
          </p:cNvPr>
          <p:cNvSpPr/>
          <p:nvPr/>
        </p:nvSpPr>
        <p:spPr>
          <a:xfrm>
            <a:off x="642938" y="3714750"/>
            <a:ext cx="1928812" cy="2857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ABFBC666-8AB4-BDC4-652F-0F80A2150B13}"/>
              </a:ext>
            </a:extLst>
          </p:cNvPr>
          <p:cNvCxnSpPr/>
          <p:nvPr/>
        </p:nvCxnSpPr>
        <p:spPr>
          <a:xfrm>
            <a:off x="2571750" y="3857625"/>
            <a:ext cx="20002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ítulo 1">
            <a:extLst>
              <a:ext uri="{FF2B5EF4-FFF2-40B4-BE49-F238E27FC236}">
                <a16:creationId xmlns:a16="http://schemas.microsoft.com/office/drawing/2014/main" id="{0424C181-E6DC-9863-83E5-FC2EA3F20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Pilha através de Lista Encadeada</a:t>
            </a:r>
          </a:p>
        </p:txBody>
      </p:sp>
      <p:sp>
        <p:nvSpPr>
          <p:cNvPr id="307203" name="Espaço Reservado para Conteúdo 2">
            <a:extLst>
              <a:ext uri="{FF2B5EF4-FFF2-40B4-BE49-F238E27FC236}">
                <a16:creationId xmlns:a16="http://schemas.microsoft.com/office/drawing/2014/main" id="{9DBE7533-5805-3318-F39D-AB718F609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Desempilhando</a:t>
            </a:r>
          </a:p>
          <a:p>
            <a:pPr eaLnBrk="1" hangingPunct="1"/>
            <a:endParaRPr lang="pt-BR" altLang="pt-BR"/>
          </a:p>
          <a:p>
            <a:pPr lvl="1" eaLnBrk="1" hangingPunct="1">
              <a:buFont typeface="Arial" panose="020B0604020202020204" pitchFamily="34" charset="0"/>
              <a:buNone/>
            </a:pPr>
            <a:endParaRPr lang="pt-BR" altLang="pt-BR"/>
          </a:p>
        </p:txBody>
      </p:sp>
      <p:sp>
        <p:nvSpPr>
          <p:cNvPr id="307204" name="CaixaDeTexto 14">
            <a:extLst>
              <a:ext uri="{FF2B5EF4-FFF2-40B4-BE49-F238E27FC236}">
                <a16:creationId xmlns:a16="http://schemas.microsoft.com/office/drawing/2014/main" id="{5DCC7BE8-ACF9-3CD5-09ED-FD21B872E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857375"/>
            <a:ext cx="39290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int desempilha (celula *tp) {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int x;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celula *p;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p = tp;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x = p-&gt;conteudo;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tp = p-&gt;prox;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free (p);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return x; }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2A69F7C-4321-ED96-BC77-585850CFE222}"/>
              </a:ext>
            </a:extLst>
          </p:cNvPr>
          <p:cNvSpPr/>
          <p:nvPr/>
        </p:nvSpPr>
        <p:spPr>
          <a:xfrm>
            <a:off x="7072313" y="4857750"/>
            <a:ext cx="1928812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B40E258-FC8F-3F65-5903-A35780304507}"/>
              </a:ext>
            </a:extLst>
          </p:cNvPr>
          <p:cNvSpPr/>
          <p:nvPr/>
        </p:nvSpPr>
        <p:spPr>
          <a:xfrm>
            <a:off x="4643438" y="4857750"/>
            <a:ext cx="1928812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A36DA23-3505-0CEC-FFF5-EBCAB7AF8974}"/>
              </a:ext>
            </a:extLst>
          </p:cNvPr>
          <p:cNvSpPr/>
          <p:nvPr/>
        </p:nvSpPr>
        <p:spPr>
          <a:xfrm>
            <a:off x="2071688" y="4857750"/>
            <a:ext cx="1928812" cy="2857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42BEE822-4705-BEA2-88A5-A8C7E4CD3959}"/>
              </a:ext>
            </a:extLst>
          </p:cNvPr>
          <p:cNvCxnSpPr/>
          <p:nvPr/>
        </p:nvCxnSpPr>
        <p:spPr>
          <a:xfrm>
            <a:off x="285750" y="5000625"/>
            <a:ext cx="178593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09" name="CaixaDeTexto 19">
            <a:extLst>
              <a:ext uri="{FF2B5EF4-FFF2-40B4-BE49-F238E27FC236}">
                <a16:creationId xmlns:a16="http://schemas.microsoft.com/office/drawing/2014/main" id="{66DC0A20-9A46-A548-D614-81D268278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572000"/>
            <a:ext cx="384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tp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2B743E48-A5AF-276B-7BAE-3C2E8282AA50}"/>
              </a:ext>
            </a:extLst>
          </p:cNvPr>
          <p:cNvCxnSpPr>
            <a:stCxn id="18" idx="3"/>
            <a:endCxn id="17" idx="1"/>
          </p:cNvCxnSpPr>
          <p:nvPr/>
        </p:nvCxnSpPr>
        <p:spPr>
          <a:xfrm>
            <a:off x="4000500" y="5000625"/>
            <a:ext cx="64293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94D9E1A6-3AC8-8BF9-6981-A6EB456E98D5}"/>
              </a:ext>
            </a:extLst>
          </p:cNvPr>
          <p:cNvCxnSpPr>
            <a:endCxn id="16" idx="1"/>
          </p:cNvCxnSpPr>
          <p:nvPr/>
        </p:nvCxnSpPr>
        <p:spPr>
          <a:xfrm>
            <a:off x="6572250" y="5000625"/>
            <a:ext cx="500063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53C0F11F-322E-8CE1-CA6E-EDBFD1ADAE42}"/>
              </a:ext>
            </a:extLst>
          </p:cNvPr>
          <p:cNvCxnSpPr/>
          <p:nvPr/>
        </p:nvCxnSpPr>
        <p:spPr>
          <a:xfrm rot="16200000" flipH="1">
            <a:off x="7928769" y="5144294"/>
            <a:ext cx="358775" cy="3571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5979E208-0355-6B4B-5E49-027C699872F7}"/>
              </a:ext>
            </a:extLst>
          </p:cNvPr>
          <p:cNvSpPr/>
          <p:nvPr/>
        </p:nvSpPr>
        <p:spPr>
          <a:xfrm>
            <a:off x="8143875" y="5500688"/>
            <a:ext cx="214313" cy="2143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ítulo 1">
            <a:extLst>
              <a:ext uri="{FF2B5EF4-FFF2-40B4-BE49-F238E27FC236}">
                <a16:creationId xmlns:a16="http://schemas.microsoft.com/office/drawing/2014/main" id="{A8E0CA86-4446-5CEA-D5BA-5FB0964F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Pilha através de Lista Encadeada</a:t>
            </a:r>
          </a:p>
        </p:txBody>
      </p:sp>
      <p:sp>
        <p:nvSpPr>
          <p:cNvPr id="309251" name="Espaço Reservado para Conteúdo 2">
            <a:extLst>
              <a:ext uri="{FF2B5EF4-FFF2-40B4-BE49-F238E27FC236}">
                <a16:creationId xmlns:a16="http://schemas.microsoft.com/office/drawing/2014/main" id="{F1B8CC9D-4920-6BE1-3BA1-DF17FD242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Desempilhando</a:t>
            </a:r>
          </a:p>
          <a:p>
            <a:pPr eaLnBrk="1" hangingPunct="1"/>
            <a:endParaRPr lang="pt-BR" altLang="pt-BR"/>
          </a:p>
          <a:p>
            <a:pPr lvl="1" eaLnBrk="1" hangingPunct="1">
              <a:buFont typeface="Arial" panose="020B0604020202020204" pitchFamily="34" charset="0"/>
              <a:buNone/>
            </a:pPr>
            <a:endParaRPr lang="pt-BR" altLang="pt-BR"/>
          </a:p>
        </p:txBody>
      </p:sp>
      <p:sp>
        <p:nvSpPr>
          <p:cNvPr id="309252" name="CaixaDeTexto 14">
            <a:extLst>
              <a:ext uri="{FF2B5EF4-FFF2-40B4-BE49-F238E27FC236}">
                <a16:creationId xmlns:a16="http://schemas.microsoft.com/office/drawing/2014/main" id="{961E8AED-1CB6-B93D-0257-7E101126E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857375"/>
            <a:ext cx="39290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int desempilha (celula *tp) {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int x;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celula *p;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p = tp;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x = p-&gt;conteudo;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tp = p-&gt;prox;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free (p);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return x; }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E81520D-D6EE-D45D-4DB0-0E233B1DA0E5}"/>
              </a:ext>
            </a:extLst>
          </p:cNvPr>
          <p:cNvSpPr/>
          <p:nvPr/>
        </p:nvSpPr>
        <p:spPr>
          <a:xfrm>
            <a:off x="7072313" y="4857750"/>
            <a:ext cx="1928812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998DBEF-98CC-D679-9B13-94AA422B667F}"/>
              </a:ext>
            </a:extLst>
          </p:cNvPr>
          <p:cNvSpPr/>
          <p:nvPr/>
        </p:nvSpPr>
        <p:spPr>
          <a:xfrm>
            <a:off x="4643438" y="4857750"/>
            <a:ext cx="1928812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19D14BA-0480-2043-4E02-A168A79F537C}"/>
              </a:ext>
            </a:extLst>
          </p:cNvPr>
          <p:cNvSpPr/>
          <p:nvPr/>
        </p:nvSpPr>
        <p:spPr>
          <a:xfrm>
            <a:off x="1214438" y="6072188"/>
            <a:ext cx="1928812" cy="2857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423F250C-D166-43FA-4AF8-87F39DC0B031}"/>
              </a:ext>
            </a:extLst>
          </p:cNvPr>
          <p:cNvCxnSpPr/>
          <p:nvPr/>
        </p:nvCxnSpPr>
        <p:spPr>
          <a:xfrm>
            <a:off x="2857500" y="5000625"/>
            <a:ext cx="178593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257" name="CaixaDeTexto 19">
            <a:extLst>
              <a:ext uri="{FF2B5EF4-FFF2-40B4-BE49-F238E27FC236}">
                <a16:creationId xmlns:a16="http://schemas.microsoft.com/office/drawing/2014/main" id="{F6C0C1AF-7AE2-E697-30C4-D0E56C73F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4643438"/>
            <a:ext cx="384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tp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358BECC7-8FDF-D8A1-D5AD-B09968B89704}"/>
              </a:ext>
            </a:extLst>
          </p:cNvPr>
          <p:cNvCxnSpPr>
            <a:endCxn id="16" idx="1"/>
          </p:cNvCxnSpPr>
          <p:nvPr/>
        </p:nvCxnSpPr>
        <p:spPr>
          <a:xfrm>
            <a:off x="6572250" y="5000625"/>
            <a:ext cx="500063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CA700C1A-DD1E-CED6-D4D1-9E0D1E264BC1}"/>
              </a:ext>
            </a:extLst>
          </p:cNvPr>
          <p:cNvCxnSpPr/>
          <p:nvPr/>
        </p:nvCxnSpPr>
        <p:spPr>
          <a:xfrm rot="16200000" flipH="1">
            <a:off x="7928769" y="5144294"/>
            <a:ext cx="358775" cy="3571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4D29ADE3-A630-7009-EFEB-D8F63AFB760A}"/>
              </a:ext>
            </a:extLst>
          </p:cNvPr>
          <p:cNvSpPr/>
          <p:nvPr/>
        </p:nvSpPr>
        <p:spPr>
          <a:xfrm>
            <a:off x="8143875" y="5500688"/>
            <a:ext cx="214313" cy="2143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ítulo 3">
            <a:extLst>
              <a:ext uri="{FF2B5EF4-FFF2-40B4-BE49-F238E27FC236}">
                <a16:creationId xmlns:a16="http://schemas.microsoft.com/office/drawing/2014/main" id="{093FB554-76A0-AA69-E016-290BF6850C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Filas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ítulo 1">
            <a:extLst>
              <a:ext uri="{FF2B5EF4-FFF2-40B4-BE49-F238E27FC236}">
                <a16:creationId xmlns:a16="http://schemas.microsoft.com/office/drawing/2014/main" id="{0E158E55-C713-655D-7FFB-B55EA855C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O que é uma fila?</a:t>
            </a:r>
          </a:p>
        </p:txBody>
      </p:sp>
      <p:sp>
        <p:nvSpPr>
          <p:cNvPr id="313347" name="Espaço Reservado para Conteúdo 2">
            <a:extLst>
              <a:ext uri="{FF2B5EF4-FFF2-40B4-BE49-F238E27FC236}">
                <a16:creationId xmlns:a16="http://schemas.microsoft.com/office/drawing/2014/main" id="{07C49BC2-FD30-61DC-7999-A8C822A24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Estrutura de dados onde o primeiro que entra é o primeiro a sair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3CC8BAB-4324-73E5-ED2F-D52610916143}"/>
              </a:ext>
            </a:extLst>
          </p:cNvPr>
          <p:cNvSpPr/>
          <p:nvPr/>
        </p:nvSpPr>
        <p:spPr>
          <a:xfrm>
            <a:off x="5143500" y="3786188"/>
            <a:ext cx="19288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EC6AC7E-D1BB-2F03-ECC7-CB1EDB5B8B83}"/>
              </a:ext>
            </a:extLst>
          </p:cNvPr>
          <p:cNvSpPr/>
          <p:nvPr/>
        </p:nvSpPr>
        <p:spPr>
          <a:xfrm>
            <a:off x="5143500" y="3429000"/>
            <a:ext cx="1928813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DA257E8-F239-504F-F6E8-9E89CA2576EB}"/>
              </a:ext>
            </a:extLst>
          </p:cNvPr>
          <p:cNvSpPr/>
          <p:nvPr/>
        </p:nvSpPr>
        <p:spPr>
          <a:xfrm>
            <a:off x="5143500" y="3071813"/>
            <a:ext cx="1928813" cy="2857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8EE797C-D85F-514F-E516-9FB644F40A77}"/>
              </a:ext>
            </a:extLst>
          </p:cNvPr>
          <p:cNvSpPr/>
          <p:nvPr/>
        </p:nvSpPr>
        <p:spPr>
          <a:xfrm>
            <a:off x="3357563" y="4929188"/>
            <a:ext cx="1928812" cy="2857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4ED934A6-5DB2-21D9-AA66-DBD3BCF52C56}"/>
              </a:ext>
            </a:extLst>
          </p:cNvPr>
          <p:cNvCxnSpPr/>
          <p:nvPr/>
        </p:nvCxnSpPr>
        <p:spPr>
          <a:xfrm>
            <a:off x="3286125" y="3571875"/>
            <a:ext cx="178593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D53B1FE5-B005-B8D0-BEF3-951E2038BDC7}"/>
              </a:ext>
            </a:extLst>
          </p:cNvPr>
          <p:cNvSpPr/>
          <p:nvPr/>
        </p:nvSpPr>
        <p:spPr>
          <a:xfrm>
            <a:off x="3357563" y="6000750"/>
            <a:ext cx="1928812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373D90E-E349-6857-2461-5FDF73F2EEC3}"/>
              </a:ext>
            </a:extLst>
          </p:cNvPr>
          <p:cNvSpPr/>
          <p:nvPr/>
        </p:nvSpPr>
        <p:spPr>
          <a:xfrm>
            <a:off x="3357563" y="5643563"/>
            <a:ext cx="1928812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16A552D-CFA1-193E-8065-328D2B2CBB51}"/>
              </a:ext>
            </a:extLst>
          </p:cNvPr>
          <p:cNvSpPr/>
          <p:nvPr/>
        </p:nvSpPr>
        <p:spPr>
          <a:xfrm>
            <a:off x="3357563" y="5286375"/>
            <a:ext cx="1928812" cy="2857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9644553-6AD2-4C46-BFE4-185145F72657}"/>
              </a:ext>
            </a:extLst>
          </p:cNvPr>
          <p:cNvSpPr/>
          <p:nvPr/>
        </p:nvSpPr>
        <p:spPr>
          <a:xfrm>
            <a:off x="1357313" y="3429000"/>
            <a:ext cx="1928812" cy="2857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</a:t>
            </a:r>
          </a:p>
        </p:txBody>
      </p:sp>
      <p:sp>
        <p:nvSpPr>
          <p:cNvPr id="313357" name="CaixaDeTexto 13">
            <a:extLst>
              <a:ext uri="{FF2B5EF4-FFF2-40B4-BE49-F238E27FC236}">
                <a16:creationId xmlns:a16="http://schemas.microsoft.com/office/drawing/2014/main" id="{66162495-00D6-73A5-0B00-1438F5151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786063"/>
            <a:ext cx="1836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Colocando na Fila</a:t>
            </a:r>
          </a:p>
        </p:txBody>
      </p:sp>
      <p:sp>
        <p:nvSpPr>
          <p:cNvPr id="313358" name="CaixaDeTexto 14">
            <a:extLst>
              <a:ext uri="{FF2B5EF4-FFF2-40B4-BE49-F238E27FC236}">
                <a16:creationId xmlns:a16="http://schemas.microsoft.com/office/drawing/2014/main" id="{79B0C107-D7A4-D110-8B9B-9F77E2647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4357688"/>
            <a:ext cx="1114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Resultado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C2BF43C-2EDD-5911-249A-2031D7E14BC5}"/>
              </a:ext>
            </a:extLst>
          </p:cNvPr>
          <p:cNvSpPr/>
          <p:nvPr/>
        </p:nvSpPr>
        <p:spPr>
          <a:xfrm>
            <a:off x="1500188" y="4286250"/>
            <a:ext cx="1928812" cy="285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E824435-1EDB-5380-2E9D-3C2507E65078}"/>
              </a:ext>
            </a:extLst>
          </p:cNvPr>
          <p:cNvSpPr/>
          <p:nvPr/>
        </p:nvSpPr>
        <p:spPr>
          <a:xfrm>
            <a:off x="1500188" y="3929063"/>
            <a:ext cx="1928812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A2B9FC3-C74D-13A0-0CFF-FF54472B1DD2}"/>
              </a:ext>
            </a:extLst>
          </p:cNvPr>
          <p:cNvSpPr/>
          <p:nvPr/>
        </p:nvSpPr>
        <p:spPr>
          <a:xfrm>
            <a:off x="1500188" y="3571875"/>
            <a:ext cx="1928812" cy="2857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B3B89A3-FE93-EE19-D7B7-5089ACD93FBA}"/>
              </a:ext>
            </a:extLst>
          </p:cNvPr>
          <p:cNvSpPr/>
          <p:nvPr/>
        </p:nvSpPr>
        <p:spPr>
          <a:xfrm>
            <a:off x="3429000" y="928688"/>
            <a:ext cx="1928813" cy="2857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A8C9418F-A9B0-EE3B-ADDD-6E2DF0C1728B}"/>
              </a:ext>
            </a:extLst>
          </p:cNvPr>
          <p:cNvCxnSpPr/>
          <p:nvPr/>
        </p:nvCxnSpPr>
        <p:spPr>
          <a:xfrm>
            <a:off x="3500438" y="4429125"/>
            <a:ext cx="178593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CC3D4F49-01C5-EAA7-548B-BF04FE3A237E}"/>
              </a:ext>
            </a:extLst>
          </p:cNvPr>
          <p:cNvSpPr/>
          <p:nvPr/>
        </p:nvSpPr>
        <p:spPr>
          <a:xfrm>
            <a:off x="3429000" y="2000250"/>
            <a:ext cx="19288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5AC5A03-33E0-244C-FEA5-3ACA730B0574}"/>
              </a:ext>
            </a:extLst>
          </p:cNvPr>
          <p:cNvSpPr/>
          <p:nvPr/>
        </p:nvSpPr>
        <p:spPr>
          <a:xfrm>
            <a:off x="3429000" y="1643063"/>
            <a:ext cx="1928813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A165D8F-D672-1B2E-F3B8-3E9676ECC61A}"/>
              </a:ext>
            </a:extLst>
          </p:cNvPr>
          <p:cNvSpPr/>
          <p:nvPr/>
        </p:nvSpPr>
        <p:spPr>
          <a:xfrm>
            <a:off x="3429000" y="1285875"/>
            <a:ext cx="1928813" cy="2857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</a:t>
            </a:r>
          </a:p>
        </p:txBody>
      </p:sp>
      <p:sp>
        <p:nvSpPr>
          <p:cNvPr id="315402" name="CaixaDeTexto 13">
            <a:extLst>
              <a:ext uri="{FF2B5EF4-FFF2-40B4-BE49-F238E27FC236}">
                <a16:creationId xmlns:a16="http://schemas.microsoft.com/office/drawing/2014/main" id="{135E48FF-2700-3C56-2191-E51D5128A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2786063"/>
            <a:ext cx="1089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Operação</a:t>
            </a:r>
          </a:p>
        </p:txBody>
      </p:sp>
      <p:sp>
        <p:nvSpPr>
          <p:cNvPr id="315403" name="CaixaDeTexto 14">
            <a:extLst>
              <a:ext uri="{FF2B5EF4-FFF2-40B4-BE49-F238E27FC236}">
                <a16:creationId xmlns:a16="http://schemas.microsoft.com/office/drawing/2014/main" id="{8748B914-D1C0-69AA-1BC1-8CA2F8DCC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57188"/>
            <a:ext cx="176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Retirando da Fila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26E3A44-1775-2ED0-870C-CB390BAF7E08}"/>
              </a:ext>
            </a:extLst>
          </p:cNvPr>
          <p:cNvSpPr/>
          <p:nvPr/>
        </p:nvSpPr>
        <p:spPr>
          <a:xfrm>
            <a:off x="1500188" y="3214688"/>
            <a:ext cx="1928812" cy="285750"/>
          </a:xfrm>
          <a:prstGeom prst="rect">
            <a:avLst/>
          </a:prstGeom>
          <a:solidFill>
            <a:schemeClr val="accent3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2C131E2-B228-76AC-A50F-5CE3F3AF13A3}"/>
              </a:ext>
            </a:extLst>
          </p:cNvPr>
          <p:cNvSpPr/>
          <p:nvPr/>
        </p:nvSpPr>
        <p:spPr>
          <a:xfrm>
            <a:off x="5357813" y="4286250"/>
            <a:ext cx="1928812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315406" name="CaixaDeTexto 19">
            <a:extLst>
              <a:ext uri="{FF2B5EF4-FFF2-40B4-BE49-F238E27FC236}">
                <a16:creationId xmlns:a16="http://schemas.microsoft.com/office/drawing/2014/main" id="{52C503AD-E529-9803-C417-ECF9E2DDF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4714875"/>
            <a:ext cx="111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Resultado</a:t>
            </a:r>
          </a:p>
        </p:txBody>
      </p:sp>
      <p:sp>
        <p:nvSpPr>
          <p:cNvPr id="21" name="Retângulo 6">
            <a:extLst>
              <a:ext uri="{FF2B5EF4-FFF2-40B4-BE49-F238E27FC236}">
                <a16:creationId xmlns:a16="http://schemas.microsoft.com/office/drawing/2014/main" id="{CA1EB2CA-1A33-FAA0-0E06-AC45D61A0455}"/>
              </a:ext>
            </a:extLst>
          </p:cNvPr>
          <p:cNvSpPr/>
          <p:nvPr/>
        </p:nvSpPr>
        <p:spPr>
          <a:xfrm>
            <a:off x="3429000" y="5143500"/>
            <a:ext cx="1928813" cy="2857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</a:t>
            </a:r>
          </a:p>
        </p:txBody>
      </p:sp>
      <p:sp>
        <p:nvSpPr>
          <p:cNvPr id="22" name="Retângulo 10">
            <a:extLst>
              <a:ext uri="{FF2B5EF4-FFF2-40B4-BE49-F238E27FC236}">
                <a16:creationId xmlns:a16="http://schemas.microsoft.com/office/drawing/2014/main" id="{5288FE29-D120-CFFD-F79D-3A691DB4C3AC}"/>
              </a:ext>
            </a:extLst>
          </p:cNvPr>
          <p:cNvSpPr/>
          <p:nvPr/>
        </p:nvSpPr>
        <p:spPr>
          <a:xfrm>
            <a:off x="3429000" y="5857875"/>
            <a:ext cx="1928813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23" name="Retângulo 11">
            <a:extLst>
              <a:ext uri="{FF2B5EF4-FFF2-40B4-BE49-F238E27FC236}">
                <a16:creationId xmlns:a16="http://schemas.microsoft.com/office/drawing/2014/main" id="{11919413-AF4F-2161-8F09-015789A8C548}"/>
              </a:ext>
            </a:extLst>
          </p:cNvPr>
          <p:cNvSpPr/>
          <p:nvPr/>
        </p:nvSpPr>
        <p:spPr>
          <a:xfrm>
            <a:off x="3429000" y="5500688"/>
            <a:ext cx="1928813" cy="2857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ítulo 1">
            <a:extLst>
              <a:ext uri="{FF2B5EF4-FFF2-40B4-BE49-F238E27FC236}">
                <a16:creationId xmlns:a16="http://schemas.microsoft.com/office/drawing/2014/main" id="{05BC31EC-347D-8393-4290-00C8897C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Operações Fundamentais na Fila</a:t>
            </a:r>
          </a:p>
        </p:txBody>
      </p:sp>
      <p:sp>
        <p:nvSpPr>
          <p:cNvPr id="317443" name="Espaço Reservado para Conteúdo 2">
            <a:extLst>
              <a:ext uri="{FF2B5EF4-FFF2-40B4-BE49-F238E27FC236}">
                <a16:creationId xmlns:a16="http://schemas.microsoft.com/office/drawing/2014/main" id="{5CD35D8A-6992-8BE0-29A6-A13F56277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Colocar na fila (enqueue)</a:t>
            </a:r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Retirar da fila (dequeue)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ítulo 1">
            <a:extLst>
              <a:ext uri="{FF2B5EF4-FFF2-40B4-BE49-F238E27FC236}">
                <a16:creationId xmlns:a16="http://schemas.microsoft.com/office/drawing/2014/main" id="{1605EDDC-6DD6-8023-E76D-893C47666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Para que serve a fila?</a:t>
            </a:r>
          </a:p>
        </p:txBody>
      </p:sp>
      <p:sp>
        <p:nvSpPr>
          <p:cNvPr id="319491" name="Espaço Reservado para Conteúdo 2">
            <a:extLst>
              <a:ext uri="{FF2B5EF4-FFF2-40B4-BE49-F238E27FC236}">
                <a16:creationId xmlns:a16="http://schemas.microsoft.com/office/drawing/2014/main" id="{394B89DF-6445-9C32-D17C-218ECB81F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2400"/>
              <a:t>Fila é uma estrutura de dados FIFO (First In First Out)</a:t>
            </a:r>
          </a:p>
          <a:p>
            <a:pPr eaLnBrk="1" hangingPunct="1"/>
            <a:endParaRPr lang="pt-BR" altLang="pt-BR" sz="2400"/>
          </a:p>
          <a:p>
            <a:pPr eaLnBrk="1" hangingPunct="1"/>
            <a:r>
              <a:rPr lang="pt-BR" altLang="pt-BR" sz="2400"/>
              <a:t>Filas são usadas, por exemplo, para </a:t>
            </a:r>
            <a:r>
              <a:rPr lang="pt-PT" altLang="pt-BR" sz="2400"/>
              <a:t>organizar ordem de atendimento de requisições de um recurso </a:t>
            </a:r>
            <a:endParaRPr lang="pt-BR" altLang="pt-BR" sz="2400"/>
          </a:p>
          <a:p>
            <a:pPr eaLnBrk="1" hangingPunct="1"/>
            <a:endParaRPr lang="pt-BR" altLang="pt-BR" sz="2400"/>
          </a:p>
          <a:p>
            <a:pPr eaLnBrk="1" hangingPunct="1"/>
            <a:r>
              <a:rPr lang="pt-BR" altLang="pt-BR" sz="2400"/>
              <a:t>Por exemplo, um roteador de rede envia os pacotes que chegam de uma interface para a outra seguindo uma fila de atendimento, onde os pacotes são organizados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ítulo 1">
            <a:extLst>
              <a:ext uri="{FF2B5EF4-FFF2-40B4-BE49-F238E27FC236}">
                <a16:creationId xmlns:a16="http://schemas.microsoft.com/office/drawing/2014/main" id="{B306DB68-F08B-F36D-BA09-787E6EFF7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Fila através de Vetor</a:t>
            </a:r>
          </a:p>
        </p:txBody>
      </p:sp>
      <p:sp>
        <p:nvSpPr>
          <p:cNvPr id="321539" name="Espaço Reservado para Conteúdo 2">
            <a:extLst>
              <a:ext uri="{FF2B5EF4-FFF2-40B4-BE49-F238E27FC236}">
                <a16:creationId xmlns:a16="http://schemas.microsoft.com/office/drawing/2014/main" id="{423A7E14-920C-4761-D93A-03A35EDF1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Remover da fila</a:t>
            </a:r>
          </a:p>
          <a:p>
            <a:pPr lvl="1" eaLnBrk="1" hangingPunct="1"/>
            <a:r>
              <a:rPr lang="pt-BR" altLang="pt-BR"/>
              <a:t>x = fila[inicio]; inicio=inicio + 1;</a:t>
            </a:r>
          </a:p>
          <a:p>
            <a:pPr lvl="1" eaLnBrk="1" hangingPunct="1"/>
            <a:endParaRPr lang="pt-BR" altLang="pt-BR"/>
          </a:p>
          <a:p>
            <a:pPr eaLnBrk="1" hangingPunct="1"/>
            <a:r>
              <a:rPr lang="pt-BR" altLang="pt-BR"/>
              <a:t>Colocar na fila</a:t>
            </a:r>
          </a:p>
          <a:p>
            <a:pPr lvl="1" eaLnBrk="1" hangingPunct="1"/>
            <a:r>
              <a:rPr lang="pt-BR" altLang="pt-BR"/>
              <a:t>fila[fim] = y; fim = fim + 1;</a:t>
            </a:r>
          </a:p>
          <a:p>
            <a:pPr lvl="1" eaLnBrk="1" hangingPunct="1"/>
            <a:endParaRPr lang="pt-BR" altLang="pt-BR"/>
          </a:p>
          <a:p>
            <a:pPr eaLnBrk="1" hangingPunct="1"/>
            <a:r>
              <a:rPr lang="pt-BR" altLang="pt-BR"/>
              <a:t>Fila vazia?</a:t>
            </a:r>
          </a:p>
          <a:p>
            <a:pPr lvl="1" eaLnBrk="1" hangingPunct="1"/>
            <a:r>
              <a:rPr lang="pt-BR" altLang="pt-BR"/>
              <a:t>Se inicio==fim</a:t>
            </a:r>
          </a:p>
          <a:p>
            <a:pPr lvl="1" eaLnBrk="1" hangingPunct="1"/>
            <a:endParaRPr lang="pt-BR" alt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73C26CF-E5B0-9418-B764-B4A302BDDD3C}"/>
              </a:ext>
            </a:extLst>
          </p:cNvPr>
          <p:cNvSpPr/>
          <p:nvPr/>
        </p:nvSpPr>
        <p:spPr>
          <a:xfrm>
            <a:off x="6500813" y="5643563"/>
            <a:ext cx="1928812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3000AE3-A1A9-8B94-0896-15A9547C6AED}"/>
              </a:ext>
            </a:extLst>
          </p:cNvPr>
          <p:cNvSpPr/>
          <p:nvPr/>
        </p:nvSpPr>
        <p:spPr>
          <a:xfrm>
            <a:off x="6500813" y="5286375"/>
            <a:ext cx="1928812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FF3811F-0E55-D25D-36B0-265EF87F7F58}"/>
              </a:ext>
            </a:extLst>
          </p:cNvPr>
          <p:cNvSpPr/>
          <p:nvPr/>
        </p:nvSpPr>
        <p:spPr>
          <a:xfrm>
            <a:off x="6500813" y="4929188"/>
            <a:ext cx="1928812" cy="2857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D65DB36F-DAE9-9F5B-49F8-D8DBC37392DB}"/>
              </a:ext>
            </a:extLst>
          </p:cNvPr>
          <p:cNvCxnSpPr/>
          <p:nvPr/>
        </p:nvCxnSpPr>
        <p:spPr>
          <a:xfrm>
            <a:off x="4500563" y="4786313"/>
            <a:ext cx="178593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544" name="CaixaDeTexto 7">
            <a:extLst>
              <a:ext uri="{FF2B5EF4-FFF2-40B4-BE49-F238E27FC236}">
                <a16:creationId xmlns:a16="http://schemas.microsoft.com/office/drawing/2014/main" id="{8BE5095A-2B21-B842-77A6-7EC62CF37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563" y="45720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fim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C3BF4D5-BF81-B0CB-255D-5A1A4D828F25}"/>
              </a:ext>
            </a:extLst>
          </p:cNvPr>
          <p:cNvSpPr/>
          <p:nvPr/>
        </p:nvSpPr>
        <p:spPr>
          <a:xfrm>
            <a:off x="6500813" y="4572000"/>
            <a:ext cx="1928812" cy="28575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90D472D-C05A-C98C-51E3-E25F343A5612}"/>
              </a:ext>
            </a:extLst>
          </p:cNvPr>
          <p:cNvSpPr/>
          <p:nvPr/>
        </p:nvSpPr>
        <p:spPr>
          <a:xfrm>
            <a:off x="6500813" y="4214813"/>
            <a:ext cx="1928812" cy="28575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48F99E-2476-1069-3D51-D91950E71356}"/>
              </a:ext>
            </a:extLst>
          </p:cNvPr>
          <p:cNvSpPr/>
          <p:nvPr/>
        </p:nvSpPr>
        <p:spPr>
          <a:xfrm>
            <a:off x="6500813" y="6000750"/>
            <a:ext cx="1928812" cy="28575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321548" name="CaixaDeTexto 11">
            <a:extLst>
              <a:ext uri="{FF2B5EF4-FFF2-40B4-BE49-F238E27FC236}">
                <a16:creationId xmlns:a16="http://schemas.microsoft.com/office/drawing/2014/main" id="{564FC4C8-FA16-7977-AA72-6644511B6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525" y="592931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0</a:t>
            </a:r>
          </a:p>
        </p:txBody>
      </p:sp>
      <p:sp>
        <p:nvSpPr>
          <p:cNvPr id="321549" name="CaixaDeTexto 12">
            <a:extLst>
              <a:ext uri="{FF2B5EF4-FFF2-40B4-BE49-F238E27FC236}">
                <a16:creationId xmlns:a16="http://schemas.microsoft.com/office/drawing/2014/main" id="{EFADB20F-BB06-0350-6A90-6C18897EF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063" y="421481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N-1</a:t>
            </a:r>
          </a:p>
        </p:txBody>
      </p:sp>
      <p:cxnSp>
        <p:nvCxnSpPr>
          <p:cNvPr id="14" name="Conector de seta reta 6">
            <a:extLst>
              <a:ext uri="{FF2B5EF4-FFF2-40B4-BE49-F238E27FC236}">
                <a16:creationId xmlns:a16="http://schemas.microsoft.com/office/drawing/2014/main" id="{3FF49F59-2CFB-BC95-C12A-CF17E45DABC3}"/>
              </a:ext>
            </a:extLst>
          </p:cNvPr>
          <p:cNvCxnSpPr/>
          <p:nvPr/>
        </p:nvCxnSpPr>
        <p:spPr>
          <a:xfrm>
            <a:off x="4572000" y="5786438"/>
            <a:ext cx="1785938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551" name="CaixaDeTexto 14">
            <a:extLst>
              <a:ext uri="{FF2B5EF4-FFF2-40B4-BE49-F238E27FC236}">
                <a16:creationId xmlns:a16="http://schemas.microsoft.com/office/drawing/2014/main" id="{5E6E4E59-E7AE-E830-E81B-7E733A8D4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5645150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inicio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Título 1">
            <a:extLst>
              <a:ext uri="{FF2B5EF4-FFF2-40B4-BE49-F238E27FC236}">
                <a16:creationId xmlns:a16="http://schemas.microsoft.com/office/drawing/2014/main" id="{C7F72442-7877-F7B1-F3F2-A803CDD1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Fila através de Vetor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F99C00-5FAC-9931-8D4F-9D0FC1749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Como não desperdiçar espaço?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/>
              <a:t>Fila circular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Inserindo na fila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/>
              <a:t>fila[fim] = y; fim = fim + 1; if (fim == N) fim = 0;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Fila cheia?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/>
              <a:t>Se inicio==fim+1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/>
              <a:t>Mantém fim vazio para </a:t>
            </a:r>
            <a:br>
              <a:rPr lang="pt-BR" dirty="0"/>
            </a:br>
            <a:r>
              <a:rPr lang="pt-BR" dirty="0"/>
              <a:t>distinguir de Fila vazia </a:t>
            </a:r>
            <a:br>
              <a:rPr lang="pt-BR" dirty="0"/>
            </a:br>
            <a:endParaRPr lang="pt-BR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pt-BR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pt-BR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434AEE2-18D8-BB29-487D-347C92F00098}"/>
              </a:ext>
            </a:extLst>
          </p:cNvPr>
          <p:cNvSpPr/>
          <p:nvPr/>
        </p:nvSpPr>
        <p:spPr>
          <a:xfrm>
            <a:off x="6500813" y="6000750"/>
            <a:ext cx="1928812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C2516C9-894C-7875-9B9F-8F3C68168007}"/>
              </a:ext>
            </a:extLst>
          </p:cNvPr>
          <p:cNvSpPr/>
          <p:nvPr/>
        </p:nvSpPr>
        <p:spPr>
          <a:xfrm>
            <a:off x="6500813" y="4572000"/>
            <a:ext cx="1928812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D0CB36D-DDD8-2675-5C19-A8CC506CCA1E}"/>
              </a:ext>
            </a:extLst>
          </p:cNvPr>
          <p:cNvSpPr/>
          <p:nvPr/>
        </p:nvSpPr>
        <p:spPr>
          <a:xfrm>
            <a:off x="6500813" y="4214813"/>
            <a:ext cx="1928812" cy="2857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3B61AFAF-5306-E5DC-FF8C-C66C202D9B3A}"/>
              </a:ext>
            </a:extLst>
          </p:cNvPr>
          <p:cNvCxnSpPr/>
          <p:nvPr/>
        </p:nvCxnSpPr>
        <p:spPr>
          <a:xfrm>
            <a:off x="4500563" y="4786313"/>
            <a:ext cx="178593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592" name="CaixaDeTexto 7">
            <a:extLst>
              <a:ext uri="{FF2B5EF4-FFF2-40B4-BE49-F238E27FC236}">
                <a16:creationId xmlns:a16="http://schemas.microsoft.com/office/drawing/2014/main" id="{61DF4835-2DB6-8B0B-9647-F03207F75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563" y="4572000"/>
            <a:ext cx="684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inicio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D300B18-8D78-B438-776B-3CDC6AABDBB3}"/>
              </a:ext>
            </a:extLst>
          </p:cNvPr>
          <p:cNvSpPr/>
          <p:nvPr/>
        </p:nvSpPr>
        <p:spPr>
          <a:xfrm>
            <a:off x="6500813" y="5286375"/>
            <a:ext cx="1928812" cy="28575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35E1FF1-E270-FA2A-C304-C5548B078F09}"/>
              </a:ext>
            </a:extLst>
          </p:cNvPr>
          <p:cNvSpPr/>
          <p:nvPr/>
        </p:nvSpPr>
        <p:spPr>
          <a:xfrm>
            <a:off x="6500813" y="4929188"/>
            <a:ext cx="1928812" cy="28575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1C3BD15-1AF7-A0F3-3709-41467F2C8D9C}"/>
              </a:ext>
            </a:extLst>
          </p:cNvPr>
          <p:cNvSpPr/>
          <p:nvPr/>
        </p:nvSpPr>
        <p:spPr>
          <a:xfrm>
            <a:off x="6500813" y="5643563"/>
            <a:ext cx="1928812" cy="28575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323596" name="CaixaDeTexto 11">
            <a:extLst>
              <a:ext uri="{FF2B5EF4-FFF2-40B4-BE49-F238E27FC236}">
                <a16:creationId xmlns:a16="http://schemas.microsoft.com/office/drawing/2014/main" id="{2FF12A42-47C8-7421-3D9C-ECE57D763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525" y="592931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0</a:t>
            </a:r>
          </a:p>
        </p:txBody>
      </p:sp>
      <p:sp>
        <p:nvSpPr>
          <p:cNvPr id="323597" name="CaixaDeTexto 12">
            <a:extLst>
              <a:ext uri="{FF2B5EF4-FFF2-40B4-BE49-F238E27FC236}">
                <a16:creationId xmlns:a16="http://schemas.microsoft.com/office/drawing/2014/main" id="{001A5F64-59D3-20E6-454A-DC96698F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063" y="421481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N-1</a:t>
            </a:r>
          </a:p>
        </p:txBody>
      </p:sp>
      <p:cxnSp>
        <p:nvCxnSpPr>
          <p:cNvPr id="14" name="Conector de seta reta 6">
            <a:extLst>
              <a:ext uri="{FF2B5EF4-FFF2-40B4-BE49-F238E27FC236}">
                <a16:creationId xmlns:a16="http://schemas.microsoft.com/office/drawing/2014/main" id="{8C9A1E9B-CBCF-6819-58B8-AF1E4154F927}"/>
              </a:ext>
            </a:extLst>
          </p:cNvPr>
          <p:cNvCxnSpPr/>
          <p:nvPr/>
        </p:nvCxnSpPr>
        <p:spPr>
          <a:xfrm>
            <a:off x="4572000" y="5786438"/>
            <a:ext cx="1785938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599" name="CaixaDeTexto 14">
            <a:extLst>
              <a:ext uri="{FF2B5EF4-FFF2-40B4-BE49-F238E27FC236}">
                <a16:creationId xmlns:a16="http://schemas.microsoft.com/office/drawing/2014/main" id="{B8134BF6-BAF6-A792-44BB-2FEA2E80B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564515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fim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C9CBCDD-8E5A-312C-393D-82BE374A6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Exemplo de Análise de Algoritmo 1</a:t>
            </a:r>
            <a:endParaRPr lang="en-US" altLang="pt-BR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3C57D13-85EB-DDD8-A52C-544E37B0898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58775" y="3860800"/>
            <a:ext cx="8785225" cy="20161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i="1"/>
              <a:t>T</a:t>
            </a:r>
            <a:r>
              <a:rPr lang="pt-BR" altLang="pt-BR" sz="2000" baseline="30000"/>
              <a:t>∗</a:t>
            </a:r>
            <a:r>
              <a:rPr lang="pt-BR" altLang="pt-BR" sz="2000"/>
              <a:t>(</a:t>
            </a:r>
            <a:r>
              <a:rPr lang="pt-BR" altLang="pt-BR" sz="2000" i="1"/>
              <a:t>n</a:t>
            </a:r>
            <a:r>
              <a:rPr lang="pt-BR" altLang="pt-BR" sz="2000"/>
              <a:t>)  = c1*1+ c2*n + c3*(n-1) + c4*(n-1) + c5 * 1</a:t>
            </a:r>
            <a:r>
              <a:rPr lang="pt-PT" altLang="pt-BR" sz="2200"/>
              <a:t> (pior caso)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i="1"/>
              <a:t>T</a:t>
            </a:r>
            <a:r>
              <a:rPr lang="pt-BR" altLang="pt-BR" sz="2000" baseline="30000"/>
              <a:t>∗</a:t>
            </a:r>
            <a:r>
              <a:rPr lang="pt-BR" altLang="pt-BR" sz="2000"/>
              <a:t>(</a:t>
            </a:r>
            <a:r>
              <a:rPr lang="pt-BR" altLang="pt-BR" sz="2000" i="1"/>
              <a:t>n</a:t>
            </a:r>
            <a:r>
              <a:rPr lang="pt-BR" altLang="pt-BR" sz="2000"/>
              <a:t>)  = c1+ n*c2 + n*c3 – c3 + n*c4 – c4 + c5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PT" altLang="pt-BR" sz="2200"/>
              <a:t>		se considerarmos os custos iguais, teremos: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i="1"/>
              <a:t>T</a:t>
            </a:r>
            <a:r>
              <a:rPr lang="pt-BR" altLang="pt-BR" sz="2000" baseline="30000"/>
              <a:t>∗</a:t>
            </a:r>
            <a:r>
              <a:rPr lang="pt-BR" altLang="pt-BR" sz="2000"/>
              <a:t>(</a:t>
            </a:r>
            <a:r>
              <a:rPr lang="pt-BR" altLang="pt-BR" sz="2000" i="1"/>
              <a:t>n</a:t>
            </a:r>
            <a:r>
              <a:rPr lang="pt-BR" altLang="pt-BR" sz="2000"/>
              <a:t>)  = c+ n*c + n*c – c + n*c – c + c = 3n*c ( = </a:t>
            </a:r>
            <a:r>
              <a:rPr lang="pt-BR" altLang="pt-BR" sz="2000" b="1"/>
              <a:t>3n</a:t>
            </a:r>
            <a:r>
              <a:rPr lang="pt-BR" altLang="pt-BR" sz="2000"/>
              <a:t> para c=1)</a:t>
            </a:r>
            <a:endParaRPr lang="pt-PT" altLang="pt-BR" sz="22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pt-PT" altLang="pt-BR" sz="220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i="1">
                <a:solidFill>
                  <a:srgbClr val="0000FF"/>
                </a:solidFill>
              </a:rPr>
              <a:t>T</a:t>
            </a:r>
            <a:r>
              <a:rPr lang="pt-BR" altLang="pt-BR" sz="2000" baseline="-25000">
                <a:solidFill>
                  <a:srgbClr val="0000FF"/>
                </a:solidFill>
              </a:rPr>
              <a:t>∗</a:t>
            </a:r>
            <a:r>
              <a:rPr lang="pt-BR" altLang="pt-BR" sz="2000">
                <a:solidFill>
                  <a:srgbClr val="0000FF"/>
                </a:solidFill>
              </a:rPr>
              <a:t>(</a:t>
            </a:r>
            <a:r>
              <a:rPr lang="pt-BR" altLang="pt-BR" sz="2000" i="1">
                <a:solidFill>
                  <a:srgbClr val="0000FF"/>
                </a:solidFill>
              </a:rPr>
              <a:t>n</a:t>
            </a:r>
            <a:r>
              <a:rPr lang="pt-BR" altLang="pt-BR" sz="2000">
                <a:solidFill>
                  <a:srgbClr val="0000FF"/>
                </a:solidFill>
              </a:rPr>
              <a:t>) ≤ </a:t>
            </a:r>
            <a:r>
              <a:rPr lang="pt-BR" altLang="pt-BR" sz="2000" i="1">
                <a:solidFill>
                  <a:srgbClr val="0000FF"/>
                </a:solidFill>
              </a:rPr>
              <a:t>t</a:t>
            </a:r>
            <a:r>
              <a:rPr lang="pt-BR" altLang="pt-BR" sz="2000">
                <a:solidFill>
                  <a:srgbClr val="0000FF"/>
                </a:solidFill>
              </a:rPr>
              <a:t>(</a:t>
            </a:r>
            <a:r>
              <a:rPr lang="pt-BR" altLang="pt-BR" sz="2000" i="1">
                <a:solidFill>
                  <a:srgbClr val="0000FF"/>
                </a:solidFill>
              </a:rPr>
              <a:t>I</a:t>
            </a:r>
            <a:r>
              <a:rPr lang="pt-BR" altLang="pt-BR" sz="2000">
                <a:solidFill>
                  <a:srgbClr val="0000FF"/>
                </a:solidFill>
              </a:rPr>
              <a:t>) ≤ </a:t>
            </a:r>
            <a:r>
              <a:rPr lang="pt-BR" altLang="pt-BR" sz="2000" i="1">
                <a:solidFill>
                  <a:srgbClr val="0000FF"/>
                </a:solidFill>
              </a:rPr>
              <a:t>T*</a:t>
            </a:r>
            <a:r>
              <a:rPr lang="pt-BR" altLang="pt-BR" sz="2000">
                <a:solidFill>
                  <a:srgbClr val="0000FF"/>
                </a:solidFill>
              </a:rPr>
              <a:t>(</a:t>
            </a:r>
            <a:r>
              <a:rPr lang="pt-BR" altLang="pt-BR" sz="2000" i="1">
                <a:solidFill>
                  <a:srgbClr val="0000FF"/>
                </a:solidFill>
              </a:rPr>
              <a:t>n</a:t>
            </a:r>
            <a:r>
              <a:rPr lang="pt-BR" altLang="pt-BR" sz="2000">
                <a:solidFill>
                  <a:srgbClr val="0000FF"/>
                </a:solidFill>
              </a:rPr>
              <a:t>) </a:t>
            </a:r>
            <a:endParaRPr lang="pt-PT" altLang="pt-BR" sz="2200">
              <a:solidFill>
                <a:srgbClr val="0000FF"/>
              </a:solidFill>
            </a:endParaRPr>
          </a:p>
        </p:txBody>
      </p:sp>
      <p:graphicFrame>
        <p:nvGraphicFramePr>
          <p:cNvPr id="95236" name="Group 4">
            <a:extLst>
              <a:ext uri="{FF2B5EF4-FFF2-40B4-BE49-F238E27FC236}">
                <a16:creationId xmlns:a16="http://schemas.microsoft.com/office/drawing/2014/main" id="{0DDF9F5F-7C55-401C-0599-41DD24B6AFF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8313" y="1196975"/>
          <a:ext cx="8351837" cy="2312988"/>
        </p:xfrm>
        <a:graphic>
          <a:graphicData uri="http://schemas.openxmlformats.org/drawingml/2006/table">
            <a:tbl>
              <a:tblPr/>
              <a:tblGrid>
                <a:gridCol w="4872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0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código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vezes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tmpMax &lt;- A[0]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i &lt;- 1 to n-1 do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c2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if tmpMax &lt; A[i] then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n-1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5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tmpMax &lt;- A[i]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c4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n-1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 tmpMax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ítulo 1">
            <a:extLst>
              <a:ext uri="{FF2B5EF4-FFF2-40B4-BE49-F238E27FC236}">
                <a16:creationId xmlns:a16="http://schemas.microsoft.com/office/drawing/2014/main" id="{240616E9-DD61-940C-7B1A-6B4851771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Fila através de Lista Encadeada</a:t>
            </a:r>
          </a:p>
        </p:txBody>
      </p:sp>
      <p:sp>
        <p:nvSpPr>
          <p:cNvPr id="325635" name="Espaço Reservado para Conteúdo 2">
            <a:extLst>
              <a:ext uri="{FF2B5EF4-FFF2-40B4-BE49-F238E27FC236}">
                <a16:creationId xmlns:a16="http://schemas.microsoft.com/office/drawing/2014/main" id="{E4EB9DC8-DCB9-B3AE-19A3-2004CC0B2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Arial" panose="020B0604020202020204" pitchFamily="34" charset="0"/>
              <a:buNone/>
            </a:pPr>
            <a:r>
              <a:rPr lang="pt-BR" altLang="pt-BR"/>
              <a:t>typedef struct cel { </a:t>
            </a:r>
            <a:br>
              <a:rPr lang="pt-BR" altLang="pt-BR"/>
            </a:br>
            <a:r>
              <a:rPr lang="pt-BR" altLang="pt-BR"/>
              <a:t>int conteudo; </a:t>
            </a:r>
            <a:br>
              <a:rPr lang="pt-BR" altLang="pt-BR"/>
            </a:br>
            <a:r>
              <a:rPr lang="pt-BR" altLang="pt-BR"/>
              <a:t>struct cel *prox;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pt-BR" altLang="pt-BR"/>
              <a:t>		} celula;</a:t>
            </a:r>
          </a:p>
          <a:p>
            <a:pPr eaLnBrk="1" hangingPunct="1"/>
            <a:endParaRPr lang="pt-BR" altLang="pt-BR"/>
          </a:p>
          <a:p>
            <a:pPr lvl="1" eaLnBrk="1" hangingPunct="1">
              <a:buFont typeface="Arial" panose="020B0604020202020204" pitchFamily="34" charset="0"/>
              <a:buNone/>
            </a:pPr>
            <a:endParaRPr lang="pt-BR" alt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53D57C2-FA9E-42F1-8542-5E303C8122F9}"/>
              </a:ext>
            </a:extLst>
          </p:cNvPr>
          <p:cNvSpPr/>
          <p:nvPr/>
        </p:nvSpPr>
        <p:spPr>
          <a:xfrm>
            <a:off x="7072313" y="4857750"/>
            <a:ext cx="1928812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6ABEB02-3593-BD02-136E-6E7EF7DA6629}"/>
              </a:ext>
            </a:extLst>
          </p:cNvPr>
          <p:cNvSpPr/>
          <p:nvPr/>
        </p:nvSpPr>
        <p:spPr>
          <a:xfrm>
            <a:off x="4643438" y="4857750"/>
            <a:ext cx="1928812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325638" name="CaixaDeTexto 7">
            <a:extLst>
              <a:ext uri="{FF2B5EF4-FFF2-40B4-BE49-F238E27FC236}">
                <a16:creationId xmlns:a16="http://schemas.microsoft.com/office/drawing/2014/main" id="{A021211B-8AED-FBA3-D1EE-88CA16F2E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786313"/>
            <a:ext cx="684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inicio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3FE8188C-82A0-446A-B1E5-74430870780E}"/>
              </a:ext>
            </a:extLst>
          </p:cNvPr>
          <p:cNvCxnSpPr>
            <a:endCxn id="5" idx="1"/>
          </p:cNvCxnSpPr>
          <p:nvPr/>
        </p:nvCxnSpPr>
        <p:spPr>
          <a:xfrm>
            <a:off x="4000500" y="5000625"/>
            <a:ext cx="64293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F03122C3-3004-8152-762A-22BBB173D104}"/>
              </a:ext>
            </a:extLst>
          </p:cNvPr>
          <p:cNvCxnSpPr>
            <a:endCxn id="4" idx="1"/>
          </p:cNvCxnSpPr>
          <p:nvPr/>
        </p:nvCxnSpPr>
        <p:spPr>
          <a:xfrm>
            <a:off x="6572250" y="5000625"/>
            <a:ext cx="500063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A1008888-261D-86EE-8E80-D1C9C3777B4C}"/>
              </a:ext>
            </a:extLst>
          </p:cNvPr>
          <p:cNvCxnSpPr/>
          <p:nvPr/>
        </p:nvCxnSpPr>
        <p:spPr>
          <a:xfrm rot="16200000" flipH="1">
            <a:off x="7928769" y="5144294"/>
            <a:ext cx="358775" cy="3571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>
            <a:extLst>
              <a:ext uri="{FF2B5EF4-FFF2-40B4-BE49-F238E27FC236}">
                <a16:creationId xmlns:a16="http://schemas.microsoft.com/office/drawing/2014/main" id="{DF091D70-9E89-E8A0-C47F-DF8F3D98FB68}"/>
              </a:ext>
            </a:extLst>
          </p:cNvPr>
          <p:cNvSpPr/>
          <p:nvPr/>
        </p:nvSpPr>
        <p:spPr>
          <a:xfrm>
            <a:off x="8143875" y="5500688"/>
            <a:ext cx="214313" cy="2143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25643" name="CaixaDeTexto 10">
            <a:extLst>
              <a:ext uri="{FF2B5EF4-FFF2-40B4-BE49-F238E27FC236}">
                <a16:creationId xmlns:a16="http://schemas.microsoft.com/office/drawing/2014/main" id="{D296EB5D-5FEB-5DA3-0954-778349971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371475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fim</a:t>
            </a:r>
          </a:p>
        </p:txBody>
      </p:sp>
      <p:cxnSp>
        <p:nvCxnSpPr>
          <p:cNvPr id="12" name="Conector de seta reta 16">
            <a:extLst>
              <a:ext uri="{FF2B5EF4-FFF2-40B4-BE49-F238E27FC236}">
                <a16:creationId xmlns:a16="http://schemas.microsoft.com/office/drawing/2014/main" id="{A6C5D89B-BAAE-9856-A0A1-4C21113CC0D7}"/>
              </a:ext>
            </a:extLst>
          </p:cNvPr>
          <p:cNvCxnSpPr/>
          <p:nvPr/>
        </p:nvCxnSpPr>
        <p:spPr>
          <a:xfrm rot="16200000" flipH="1">
            <a:off x="7322343" y="4250532"/>
            <a:ext cx="500063" cy="285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ítulo 1">
            <a:extLst>
              <a:ext uri="{FF2B5EF4-FFF2-40B4-BE49-F238E27FC236}">
                <a16:creationId xmlns:a16="http://schemas.microsoft.com/office/drawing/2014/main" id="{68196848-BD8C-41D7-8FFC-FE4FEB99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Fila através de Lista Encadeada</a:t>
            </a:r>
          </a:p>
        </p:txBody>
      </p:sp>
      <p:sp>
        <p:nvSpPr>
          <p:cNvPr id="327683" name="Espaço Reservado para Conteúdo 2">
            <a:extLst>
              <a:ext uri="{FF2B5EF4-FFF2-40B4-BE49-F238E27FC236}">
                <a16:creationId xmlns:a16="http://schemas.microsoft.com/office/drawing/2014/main" id="{FDCAE459-8D2F-E946-7EF4-374374E93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Enfileirando:</a:t>
            </a:r>
          </a:p>
          <a:p>
            <a:pPr eaLnBrk="1" hangingPunct="1"/>
            <a:endParaRPr lang="pt-BR" altLang="pt-BR"/>
          </a:p>
          <a:p>
            <a:pPr lvl="1" eaLnBrk="1" hangingPunct="1">
              <a:buFont typeface="Arial" panose="020B0604020202020204" pitchFamily="34" charset="0"/>
              <a:buNone/>
            </a:pPr>
            <a:endParaRPr lang="pt-BR" altLang="pt-BR"/>
          </a:p>
        </p:txBody>
      </p:sp>
      <p:sp>
        <p:nvSpPr>
          <p:cNvPr id="327684" name="CaixaDeTexto 13">
            <a:extLst>
              <a:ext uri="{FF2B5EF4-FFF2-40B4-BE49-F238E27FC236}">
                <a16:creationId xmlns:a16="http://schemas.microsoft.com/office/drawing/2014/main" id="{487C83AD-EECE-F130-6A0A-DE030CB34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357688"/>
            <a:ext cx="39290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void enfileira(int y, celula *fim) { 	celula *nova;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nova = malloc (sizeof (celula)); 	nova-&gt;conteudo = y;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fim-&gt;prox = nova;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fim = nova;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nova-&gt;prox=NULL;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}</a:t>
            </a:r>
          </a:p>
        </p:txBody>
      </p:sp>
      <p:sp>
        <p:nvSpPr>
          <p:cNvPr id="15" name="Retângulo 3">
            <a:extLst>
              <a:ext uri="{FF2B5EF4-FFF2-40B4-BE49-F238E27FC236}">
                <a16:creationId xmlns:a16="http://schemas.microsoft.com/office/drawing/2014/main" id="{16248732-AC3F-C527-4265-B001D9CCE190}"/>
              </a:ext>
            </a:extLst>
          </p:cNvPr>
          <p:cNvSpPr/>
          <p:nvPr/>
        </p:nvSpPr>
        <p:spPr>
          <a:xfrm>
            <a:off x="4714875" y="2857500"/>
            <a:ext cx="19288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18" name="Retângulo 4">
            <a:extLst>
              <a:ext uri="{FF2B5EF4-FFF2-40B4-BE49-F238E27FC236}">
                <a16:creationId xmlns:a16="http://schemas.microsoft.com/office/drawing/2014/main" id="{CF8AB709-8A14-1F8A-3270-711EDE07D3E7}"/>
              </a:ext>
            </a:extLst>
          </p:cNvPr>
          <p:cNvSpPr/>
          <p:nvPr/>
        </p:nvSpPr>
        <p:spPr>
          <a:xfrm>
            <a:off x="2286000" y="2857500"/>
            <a:ext cx="1928813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327687" name="CaixaDeTexto 20">
            <a:extLst>
              <a:ext uri="{FF2B5EF4-FFF2-40B4-BE49-F238E27FC236}">
                <a16:creationId xmlns:a16="http://schemas.microsoft.com/office/drawing/2014/main" id="{B7525A22-BDD5-E3D3-C4A9-387E50A9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786063"/>
            <a:ext cx="684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inicio</a:t>
            </a:r>
          </a:p>
        </p:txBody>
      </p:sp>
      <p:cxnSp>
        <p:nvCxnSpPr>
          <p:cNvPr id="25" name="Conector de seta reta 16">
            <a:extLst>
              <a:ext uri="{FF2B5EF4-FFF2-40B4-BE49-F238E27FC236}">
                <a16:creationId xmlns:a16="http://schemas.microsoft.com/office/drawing/2014/main" id="{96D49992-EA04-DBC4-502A-3817B5D97ABE}"/>
              </a:ext>
            </a:extLst>
          </p:cNvPr>
          <p:cNvCxnSpPr>
            <a:endCxn id="18" idx="1"/>
          </p:cNvCxnSpPr>
          <p:nvPr/>
        </p:nvCxnSpPr>
        <p:spPr>
          <a:xfrm>
            <a:off x="1643063" y="3000375"/>
            <a:ext cx="64293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17">
            <a:extLst>
              <a:ext uri="{FF2B5EF4-FFF2-40B4-BE49-F238E27FC236}">
                <a16:creationId xmlns:a16="http://schemas.microsoft.com/office/drawing/2014/main" id="{D400A412-8CD8-4317-2052-34F1C529197B}"/>
              </a:ext>
            </a:extLst>
          </p:cNvPr>
          <p:cNvCxnSpPr>
            <a:endCxn id="15" idx="1"/>
          </p:cNvCxnSpPr>
          <p:nvPr/>
        </p:nvCxnSpPr>
        <p:spPr>
          <a:xfrm>
            <a:off x="4214813" y="3000375"/>
            <a:ext cx="5000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19">
            <a:extLst>
              <a:ext uri="{FF2B5EF4-FFF2-40B4-BE49-F238E27FC236}">
                <a16:creationId xmlns:a16="http://schemas.microsoft.com/office/drawing/2014/main" id="{FCCBB6F0-DA47-008C-45A6-E6932832692D}"/>
              </a:ext>
            </a:extLst>
          </p:cNvPr>
          <p:cNvCxnSpPr/>
          <p:nvPr/>
        </p:nvCxnSpPr>
        <p:spPr>
          <a:xfrm rot="16200000" flipH="1">
            <a:off x="5571331" y="3144044"/>
            <a:ext cx="358775" cy="3571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riângulo isósceles 27">
            <a:extLst>
              <a:ext uri="{FF2B5EF4-FFF2-40B4-BE49-F238E27FC236}">
                <a16:creationId xmlns:a16="http://schemas.microsoft.com/office/drawing/2014/main" id="{3B3A594F-905C-4DBC-371F-7A3D3692547B}"/>
              </a:ext>
            </a:extLst>
          </p:cNvPr>
          <p:cNvSpPr/>
          <p:nvPr/>
        </p:nvSpPr>
        <p:spPr>
          <a:xfrm>
            <a:off x="5786438" y="3500438"/>
            <a:ext cx="214312" cy="2143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27692" name="CaixaDeTexto 28">
            <a:extLst>
              <a:ext uri="{FF2B5EF4-FFF2-40B4-BE49-F238E27FC236}">
                <a16:creationId xmlns:a16="http://schemas.microsoft.com/office/drawing/2014/main" id="{54B4CA3D-6F75-311C-6615-EEBF264D2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7145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fim</a:t>
            </a:r>
          </a:p>
        </p:txBody>
      </p:sp>
      <p:cxnSp>
        <p:nvCxnSpPr>
          <p:cNvPr id="30" name="Conector de seta reta 16">
            <a:extLst>
              <a:ext uri="{FF2B5EF4-FFF2-40B4-BE49-F238E27FC236}">
                <a16:creationId xmlns:a16="http://schemas.microsoft.com/office/drawing/2014/main" id="{A3A22489-64E6-40D7-A4AE-1A503E50A1F1}"/>
              </a:ext>
            </a:extLst>
          </p:cNvPr>
          <p:cNvCxnSpPr/>
          <p:nvPr/>
        </p:nvCxnSpPr>
        <p:spPr>
          <a:xfrm rot="16200000" flipH="1">
            <a:off x="4964906" y="2250282"/>
            <a:ext cx="500063" cy="285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ítulo 1">
            <a:extLst>
              <a:ext uri="{FF2B5EF4-FFF2-40B4-BE49-F238E27FC236}">
                <a16:creationId xmlns:a16="http://schemas.microsoft.com/office/drawing/2014/main" id="{7A37D418-9D4B-9433-836C-F8A88DBA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Fila através de Lista Encadeada</a:t>
            </a:r>
          </a:p>
        </p:txBody>
      </p:sp>
      <p:sp>
        <p:nvSpPr>
          <p:cNvPr id="329731" name="Espaço Reservado para Conteúdo 2">
            <a:extLst>
              <a:ext uri="{FF2B5EF4-FFF2-40B4-BE49-F238E27FC236}">
                <a16:creationId xmlns:a16="http://schemas.microsoft.com/office/drawing/2014/main" id="{4E81AF9B-8B06-17DC-482D-0905392B0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Enfileirando:</a:t>
            </a:r>
          </a:p>
          <a:p>
            <a:pPr eaLnBrk="1" hangingPunct="1"/>
            <a:endParaRPr lang="pt-BR" altLang="pt-BR"/>
          </a:p>
          <a:p>
            <a:pPr lvl="1" eaLnBrk="1" hangingPunct="1">
              <a:buFont typeface="Arial" panose="020B0604020202020204" pitchFamily="34" charset="0"/>
              <a:buNone/>
            </a:pPr>
            <a:endParaRPr lang="pt-BR" altLang="pt-BR"/>
          </a:p>
        </p:txBody>
      </p:sp>
      <p:sp>
        <p:nvSpPr>
          <p:cNvPr id="329732" name="CaixaDeTexto 13">
            <a:extLst>
              <a:ext uri="{FF2B5EF4-FFF2-40B4-BE49-F238E27FC236}">
                <a16:creationId xmlns:a16="http://schemas.microsoft.com/office/drawing/2014/main" id="{0DF94C0D-7273-8F4C-4172-AAE1A8B39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357688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void enfileira(int y, celula *fim) {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celula *nova;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</a:t>
            </a:r>
            <a:r>
              <a:rPr lang="pt-BR" altLang="pt-BR" sz="1800" b="1"/>
              <a:t>nova = malloc (sizeof (celula)); </a:t>
            </a:r>
            <a:r>
              <a:rPr lang="pt-BR" altLang="pt-BR" sz="1800"/>
              <a:t>	</a:t>
            </a:r>
            <a:r>
              <a:rPr lang="pt-BR" altLang="pt-BR" sz="1800" b="1"/>
              <a:t>nova-&gt;conteudo = y;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fim-&gt;prox = nova;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fim = nova;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nova-&gt;prox=NULL;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}</a:t>
            </a:r>
          </a:p>
        </p:txBody>
      </p:sp>
      <p:sp>
        <p:nvSpPr>
          <p:cNvPr id="16" name="Retângulo 3">
            <a:extLst>
              <a:ext uri="{FF2B5EF4-FFF2-40B4-BE49-F238E27FC236}">
                <a16:creationId xmlns:a16="http://schemas.microsoft.com/office/drawing/2014/main" id="{4A77AD25-53AB-3C2D-7474-8E2D17AF69A9}"/>
              </a:ext>
            </a:extLst>
          </p:cNvPr>
          <p:cNvSpPr/>
          <p:nvPr/>
        </p:nvSpPr>
        <p:spPr>
          <a:xfrm>
            <a:off x="6929438" y="2857500"/>
            <a:ext cx="1928812" cy="2857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v</a:t>
            </a:r>
          </a:p>
        </p:txBody>
      </p:sp>
      <p:sp>
        <p:nvSpPr>
          <p:cNvPr id="17" name="Retângulo 3">
            <a:extLst>
              <a:ext uri="{FF2B5EF4-FFF2-40B4-BE49-F238E27FC236}">
                <a16:creationId xmlns:a16="http://schemas.microsoft.com/office/drawing/2014/main" id="{AAAE5AA2-BBA2-DA54-1F03-357EAD5F9367}"/>
              </a:ext>
            </a:extLst>
          </p:cNvPr>
          <p:cNvSpPr/>
          <p:nvPr/>
        </p:nvSpPr>
        <p:spPr>
          <a:xfrm>
            <a:off x="4714875" y="2857500"/>
            <a:ext cx="19288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19" name="Retângulo 4">
            <a:extLst>
              <a:ext uri="{FF2B5EF4-FFF2-40B4-BE49-F238E27FC236}">
                <a16:creationId xmlns:a16="http://schemas.microsoft.com/office/drawing/2014/main" id="{AA068163-2492-D806-0A42-5EC6A105048D}"/>
              </a:ext>
            </a:extLst>
          </p:cNvPr>
          <p:cNvSpPr/>
          <p:nvPr/>
        </p:nvSpPr>
        <p:spPr>
          <a:xfrm>
            <a:off x="2286000" y="2857500"/>
            <a:ext cx="1928813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329736" name="CaixaDeTexto 19">
            <a:extLst>
              <a:ext uri="{FF2B5EF4-FFF2-40B4-BE49-F238E27FC236}">
                <a16:creationId xmlns:a16="http://schemas.microsoft.com/office/drawing/2014/main" id="{431B56FE-2BB7-F1AE-ED03-BE116B5E8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786063"/>
            <a:ext cx="684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inicio</a:t>
            </a:r>
          </a:p>
        </p:txBody>
      </p:sp>
      <p:cxnSp>
        <p:nvCxnSpPr>
          <p:cNvPr id="22" name="Conector de seta reta 16">
            <a:extLst>
              <a:ext uri="{FF2B5EF4-FFF2-40B4-BE49-F238E27FC236}">
                <a16:creationId xmlns:a16="http://schemas.microsoft.com/office/drawing/2014/main" id="{0C40ADD3-E77C-1FA3-8B1A-961E260A73A0}"/>
              </a:ext>
            </a:extLst>
          </p:cNvPr>
          <p:cNvCxnSpPr>
            <a:endCxn id="19" idx="1"/>
          </p:cNvCxnSpPr>
          <p:nvPr/>
        </p:nvCxnSpPr>
        <p:spPr>
          <a:xfrm>
            <a:off x="1643063" y="3000375"/>
            <a:ext cx="64293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17">
            <a:extLst>
              <a:ext uri="{FF2B5EF4-FFF2-40B4-BE49-F238E27FC236}">
                <a16:creationId xmlns:a16="http://schemas.microsoft.com/office/drawing/2014/main" id="{2560F134-B4C2-1046-09D1-443EE863919B}"/>
              </a:ext>
            </a:extLst>
          </p:cNvPr>
          <p:cNvCxnSpPr>
            <a:endCxn id="17" idx="1"/>
          </p:cNvCxnSpPr>
          <p:nvPr/>
        </p:nvCxnSpPr>
        <p:spPr>
          <a:xfrm>
            <a:off x="4214813" y="3000375"/>
            <a:ext cx="5000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19">
            <a:extLst>
              <a:ext uri="{FF2B5EF4-FFF2-40B4-BE49-F238E27FC236}">
                <a16:creationId xmlns:a16="http://schemas.microsoft.com/office/drawing/2014/main" id="{DE530EDE-C133-A049-110B-C61C1EBDE11A}"/>
              </a:ext>
            </a:extLst>
          </p:cNvPr>
          <p:cNvCxnSpPr/>
          <p:nvPr/>
        </p:nvCxnSpPr>
        <p:spPr>
          <a:xfrm rot="16200000" flipH="1">
            <a:off x="5571331" y="3144044"/>
            <a:ext cx="358775" cy="3571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iângulo isósceles 30">
            <a:extLst>
              <a:ext uri="{FF2B5EF4-FFF2-40B4-BE49-F238E27FC236}">
                <a16:creationId xmlns:a16="http://schemas.microsoft.com/office/drawing/2014/main" id="{10259C73-55FD-8A77-5052-87EA519F5BF4}"/>
              </a:ext>
            </a:extLst>
          </p:cNvPr>
          <p:cNvSpPr/>
          <p:nvPr/>
        </p:nvSpPr>
        <p:spPr>
          <a:xfrm>
            <a:off x="5786438" y="3500438"/>
            <a:ext cx="214312" cy="2143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29741" name="CaixaDeTexto 31">
            <a:extLst>
              <a:ext uri="{FF2B5EF4-FFF2-40B4-BE49-F238E27FC236}">
                <a16:creationId xmlns:a16="http://schemas.microsoft.com/office/drawing/2014/main" id="{B9373D9C-4437-18B7-3741-AD1826553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7145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fim</a:t>
            </a:r>
          </a:p>
        </p:txBody>
      </p:sp>
      <p:cxnSp>
        <p:nvCxnSpPr>
          <p:cNvPr id="33" name="Conector de seta reta 16">
            <a:extLst>
              <a:ext uri="{FF2B5EF4-FFF2-40B4-BE49-F238E27FC236}">
                <a16:creationId xmlns:a16="http://schemas.microsoft.com/office/drawing/2014/main" id="{EF0F2681-C539-C6AE-10E8-2A24AE43FF05}"/>
              </a:ext>
            </a:extLst>
          </p:cNvPr>
          <p:cNvCxnSpPr/>
          <p:nvPr/>
        </p:nvCxnSpPr>
        <p:spPr>
          <a:xfrm rot="16200000" flipH="1">
            <a:off x="4964906" y="2250282"/>
            <a:ext cx="500063" cy="285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Título 1">
            <a:extLst>
              <a:ext uri="{FF2B5EF4-FFF2-40B4-BE49-F238E27FC236}">
                <a16:creationId xmlns:a16="http://schemas.microsoft.com/office/drawing/2014/main" id="{1C80AE3A-F241-00A9-1DD4-04F2B563C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Fila através de Lista Encadeada</a:t>
            </a:r>
          </a:p>
        </p:txBody>
      </p:sp>
      <p:sp>
        <p:nvSpPr>
          <p:cNvPr id="331779" name="Espaço Reservado para Conteúdo 2">
            <a:extLst>
              <a:ext uri="{FF2B5EF4-FFF2-40B4-BE49-F238E27FC236}">
                <a16:creationId xmlns:a16="http://schemas.microsoft.com/office/drawing/2014/main" id="{C43D0DF6-662C-65EE-E2C3-AE6F8B69A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Enfileirando:</a:t>
            </a:r>
          </a:p>
          <a:p>
            <a:pPr eaLnBrk="1" hangingPunct="1"/>
            <a:endParaRPr lang="pt-BR" altLang="pt-BR"/>
          </a:p>
          <a:p>
            <a:pPr lvl="1" eaLnBrk="1" hangingPunct="1">
              <a:buFont typeface="Arial" panose="020B0604020202020204" pitchFamily="34" charset="0"/>
              <a:buNone/>
            </a:pPr>
            <a:endParaRPr lang="pt-BR" altLang="pt-BR"/>
          </a:p>
        </p:txBody>
      </p:sp>
      <p:sp>
        <p:nvSpPr>
          <p:cNvPr id="331780" name="CaixaDeTexto 13">
            <a:extLst>
              <a:ext uri="{FF2B5EF4-FFF2-40B4-BE49-F238E27FC236}">
                <a16:creationId xmlns:a16="http://schemas.microsoft.com/office/drawing/2014/main" id="{7FF8360F-8E18-24A1-05D3-DD4E08B35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357688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void enfileira(int y, celula *fim) {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celula *nova;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nova = malloc (sizeof (celula)); 	nova-&gt;conteudo = y;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</a:t>
            </a:r>
            <a:r>
              <a:rPr lang="pt-BR" altLang="pt-BR" sz="1800" b="1"/>
              <a:t>fim-&gt;prox = nova;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fim = nova;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nova-&gt;prox=NULL;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}</a:t>
            </a:r>
          </a:p>
        </p:txBody>
      </p:sp>
      <p:sp>
        <p:nvSpPr>
          <p:cNvPr id="23" name="Retângulo 3">
            <a:extLst>
              <a:ext uri="{FF2B5EF4-FFF2-40B4-BE49-F238E27FC236}">
                <a16:creationId xmlns:a16="http://schemas.microsoft.com/office/drawing/2014/main" id="{0E19A92E-90AA-3E3D-6C77-E6A83A4E3670}"/>
              </a:ext>
            </a:extLst>
          </p:cNvPr>
          <p:cNvSpPr/>
          <p:nvPr/>
        </p:nvSpPr>
        <p:spPr>
          <a:xfrm>
            <a:off x="6929438" y="2857500"/>
            <a:ext cx="1928812" cy="2857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v</a:t>
            </a:r>
          </a:p>
        </p:txBody>
      </p:sp>
      <p:sp>
        <p:nvSpPr>
          <p:cNvPr id="24" name="Retângulo 3">
            <a:extLst>
              <a:ext uri="{FF2B5EF4-FFF2-40B4-BE49-F238E27FC236}">
                <a16:creationId xmlns:a16="http://schemas.microsoft.com/office/drawing/2014/main" id="{8F9CF1D0-62D5-6405-BC1C-7B45EF785A21}"/>
              </a:ext>
            </a:extLst>
          </p:cNvPr>
          <p:cNvSpPr/>
          <p:nvPr/>
        </p:nvSpPr>
        <p:spPr>
          <a:xfrm>
            <a:off x="4714875" y="2857500"/>
            <a:ext cx="19288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31" name="Retângulo 4">
            <a:extLst>
              <a:ext uri="{FF2B5EF4-FFF2-40B4-BE49-F238E27FC236}">
                <a16:creationId xmlns:a16="http://schemas.microsoft.com/office/drawing/2014/main" id="{E552DD89-22F6-3BB5-54A1-C499BE15EC5C}"/>
              </a:ext>
            </a:extLst>
          </p:cNvPr>
          <p:cNvSpPr/>
          <p:nvPr/>
        </p:nvSpPr>
        <p:spPr>
          <a:xfrm>
            <a:off x="2286000" y="2857500"/>
            <a:ext cx="1928813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331784" name="CaixaDeTexto 31">
            <a:extLst>
              <a:ext uri="{FF2B5EF4-FFF2-40B4-BE49-F238E27FC236}">
                <a16:creationId xmlns:a16="http://schemas.microsoft.com/office/drawing/2014/main" id="{9653B1F7-9681-0297-3713-036BB1110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786063"/>
            <a:ext cx="684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inicio</a:t>
            </a:r>
          </a:p>
        </p:txBody>
      </p:sp>
      <p:cxnSp>
        <p:nvCxnSpPr>
          <p:cNvPr id="33" name="Conector de seta reta 16">
            <a:extLst>
              <a:ext uri="{FF2B5EF4-FFF2-40B4-BE49-F238E27FC236}">
                <a16:creationId xmlns:a16="http://schemas.microsoft.com/office/drawing/2014/main" id="{3DE2116C-A19F-C13E-CBC4-50913EE6F3C8}"/>
              </a:ext>
            </a:extLst>
          </p:cNvPr>
          <p:cNvCxnSpPr>
            <a:endCxn id="31" idx="1"/>
          </p:cNvCxnSpPr>
          <p:nvPr/>
        </p:nvCxnSpPr>
        <p:spPr>
          <a:xfrm>
            <a:off x="1643063" y="3000375"/>
            <a:ext cx="64293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17">
            <a:extLst>
              <a:ext uri="{FF2B5EF4-FFF2-40B4-BE49-F238E27FC236}">
                <a16:creationId xmlns:a16="http://schemas.microsoft.com/office/drawing/2014/main" id="{6FB880B8-266A-6326-FA2B-8ED14C0C20A1}"/>
              </a:ext>
            </a:extLst>
          </p:cNvPr>
          <p:cNvCxnSpPr>
            <a:endCxn id="24" idx="1"/>
          </p:cNvCxnSpPr>
          <p:nvPr/>
        </p:nvCxnSpPr>
        <p:spPr>
          <a:xfrm>
            <a:off x="4214813" y="3000375"/>
            <a:ext cx="5000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787" name="CaixaDeTexto 36">
            <a:extLst>
              <a:ext uri="{FF2B5EF4-FFF2-40B4-BE49-F238E27FC236}">
                <a16:creationId xmlns:a16="http://schemas.microsoft.com/office/drawing/2014/main" id="{8D701023-51DF-4692-9B93-09E703212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7145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fim</a:t>
            </a:r>
          </a:p>
        </p:txBody>
      </p:sp>
      <p:cxnSp>
        <p:nvCxnSpPr>
          <p:cNvPr id="38" name="Conector de seta reta 16">
            <a:extLst>
              <a:ext uri="{FF2B5EF4-FFF2-40B4-BE49-F238E27FC236}">
                <a16:creationId xmlns:a16="http://schemas.microsoft.com/office/drawing/2014/main" id="{188307D2-3F7B-E98B-564A-91FDF1369664}"/>
              </a:ext>
            </a:extLst>
          </p:cNvPr>
          <p:cNvCxnSpPr/>
          <p:nvPr/>
        </p:nvCxnSpPr>
        <p:spPr>
          <a:xfrm rot="16200000" flipH="1">
            <a:off x="4964906" y="2250282"/>
            <a:ext cx="500063" cy="285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17">
            <a:extLst>
              <a:ext uri="{FF2B5EF4-FFF2-40B4-BE49-F238E27FC236}">
                <a16:creationId xmlns:a16="http://schemas.microsoft.com/office/drawing/2014/main" id="{96082200-DDD2-2C91-4F80-D711CB7AA783}"/>
              </a:ext>
            </a:extLst>
          </p:cNvPr>
          <p:cNvCxnSpPr>
            <a:endCxn id="23" idx="1"/>
          </p:cNvCxnSpPr>
          <p:nvPr/>
        </p:nvCxnSpPr>
        <p:spPr>
          <a:xfrm>
            <a:off x="6643688" y="3000375"/>
            <a:ext cx="2857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Título 1">
            <a:extLst>
              <a:ext uri="{FF2B5EF4-FFF2-40B4-BE49-F238E27FC236}">
                <a16:creationId xmlns:a16="http://schemas.microsoft.com/office/drawing/2014/main" id="{55D0E7EC-CABD-BEE5-287E-C0D8F7DB5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Fila através de Lista Encadeada</a:t>
            </a:r>
          </a:p>
        </p:txBody>
      </p:sp>
      <p:sp>
        <p:nvSpPr>
          <p:cNvPr id="333827" name="Espaço Reservado para Conteúdo 2">
            <a:extLst>
              <a:ext uri="{FF2B5EF4-FFF2-40B4-BE49-F238E27FC236}">
                <a16:creationId xmlns:a16="http://schemas.microsoft.com/office/drawing/2014/main" id="{CF391BDD-16E3-B0B1-6FB7-9EFEE6FDB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Enfileirando:</a:t>
            </a:r>
          </a:p>
          <a:p>
            <a:pPr eaLnBrk="1" hangingPunct="1"/>
            <a:endParaRPr lang="pt-BR" altLang="pt-BR"/>
          </a:p>
          <a:p>
            <a:pPr lvl="1" eaLnBrk="1" hangingPunct="1">
              <a:buFont typeface="Arial" panose="020B0604020202020204" pitchFamily="34" charset="0"/>
              <a:buNone/>
            </a:pPr>
            <a:endParaRPr lang="pt-BR" altLang="pt-BR"/>
          </a:p>
        </p:txBody>
      </p:sp>
      <p:sp>
        <p:nvSpPr>
          <p:cNvPr id="333828" name="CaixaDeTexto 13">
            <a:extLst>
              <a:ext uri="{FF2B5EF4-FFF2-40B4-BE49-F238E27FC236}">
                <a16:creationId xmlns:a16="http://schemas.microsoft.com/office/drawing/2014/main" id="{B7E0BF83-C761-2434-46B6-3D0E35F12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357688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void enfileira(int y, celula *fim) {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celula *nova;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nova = malloc (sizeof (celula)); 	nova-&gt;conteudo = y;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fim-&gt;prox = nova;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/>
              <a:t>	fim = nova;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nova-&gt;prox=NULL;</a:t>
            </a:r>
            <a:endParaRPr lang="pt-BR" altLang="pt-BR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}</a:t>
            </a:r>
          </a:p>
        </p:txBody>
      </p:sp>
      <p:sp>
        <p:nvSpPr>
          <p:cNvPr id="17" name="Retângulo 3">
            <a:extLst>
              <a:ext uri="{FF2B5EF4-FFF2-40B4-BE49-F238E27FC236}">
                <a16:creationId xmlns:a16="http://schemas.microsoft.com/office/drawing/2014/main" id="{03F424E5-512D-64C2-AC0B-451E18FFB7B9}"/>
              </a:ext>
            </a:extLst>
          </p:cNvPr>
          <p:cNvSpPr/>
          <p:nvPr/>
        </p:nvSpPr>
        <p:spPr>
          <a:xfrm>
            <a:off x="6929438" y="2857500"/>
            <a:ext cx="1928812" cy="2857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v</a:t>
            </a:r>
          </a:p>
        </p:txBody>
      </p:sp>
      <p:sp>
        <p:nvSpPr>
          <p:cNvPr id="19" name="Retângulo 3">
            <a:extLst>
              <a:ext uri="{FF2B5EF4-FFF2-40B4-BE49-F238E27FC236}">
                <a16:creationId xmlns:a16="http://schemas.microsoft.com/office/drawing/2014/main" id="{52BFBF07-75B4-E769-2156-020B13EE6736}"/>
              </a:ext>
            </a:extLst>
          </p:cNvPr>
          <p:cNvSpPr/>
          <p:nvPr/>
        </p:nvSpPr>
        <p:spPr>
          <a:xfrm>
            <a:off x="4714875" y="2857500"/>
            <a:ext cx="19288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22" name="Retângulo 4">
            <a:extLst>
              <a:ext uri="{FF2B5EF4-FFF2-40B4-BE49-F238E27FC236}">
                <a16:creationId xmlns:a16="http://schemas.microsoft.com/office/drawing/2014/main" id="{4711C6AE-95BC-B2F1-DDF0-D4AADCD7EF34}"/>
              </a:ext>
            </a:extLst>
          </p:cNvPr>
          <p:cNvSpPr/>
          <p:nvPr/>
        </p:nvSpPr>
        <p:spPr>
          <a:xfrm>
            <a:off x="2286000" y="2857500"/>
            <a:ext cx="1928813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333832" name="CaixaDeTexto 22">
            <a:extLst>
              <a:ext uri="{FF2B5EF4-FFF2-40B4-BE49-F238E27FC236}">
                <a16:creationId xmlns:a16="http://schemas.microsoft.com/office/drawing/2014/main" id="{A5BFA818-5B8B-C6AA-FEAF-5618A638B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786063"/>
            <a:ext cx="684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inicio</a:t>
            </a:r>
          </a:p>
        </p:txBody>
      </p:sp>
      <p:cxnSp>
        <p:nvCxnSpPr>
          <p:cNvPr id="24" name="Conector de seta reta 16">
            <a:extLst>
              <a:ext uri="{FF2B5EF4-FFF2-40B4-BE49-F238E27FC236}">
                <a16:creationId xmlns:a16="http://schemas.microsoft.com/office/drawing/2014/main" id="{B653CC41-3A6C-8C96-6B9C-B84482144367}"/>
              </a:ext>
            </a:extLst>
          </p:cNvPr>
          <p:cNvCxnSpPr>
            <a:endCxn id="22" idx="1"/>
          </p:cNvCxnSpPr>
          <p:nvPr/>
        </p:nvCxnSpPr>
        <p:spPr>
          <a:xfrm>
            <a:off x="1643063" y="3000375"/>
            <a:ext cx="64293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17">
            <a:extLst>
              <a:ext uri="{FF2B5EF4-FFF2-40B4-BE49-F238E27FC236}">
                <a16:creationId xmlns:a16="http://schemas.microsoft.com/office/drawing/2014/main" id="{F815282F-C061-3CDD-A308-469BFA13E98B}"/>
              </a:ext>
            </a:extLst>
          </p:cNvPr>
          <p:cNvCxnSpPr>
            <a:endCxn id="19" idx="1"/>
          </p:cNvCxnSpPr>
          <p:nvPr/>
        </p:nvCxnSpPr>
        <p:spPr>
          <a:xfrm>
            <a:off x="4214813" y="3000375"/>
            <a:ext cx="5000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835" name="CaixaDeTexto 32">
            <a:extLst>
              <a:ext uri="{FF2B5EF4-FFF2-40B4-BE49-F238E27FC236}">
                <a16:creationId xmlns:a16="http://schemas.microsoft.com/office/drawing/2014/main" id="{A327B84E-7615-1BFD-578B-554082876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563" y="1928813"/>
            <a:ext cx="49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fim</a:t>
            </a:r>
          </a:p>
        </p:txBody>
      </p:sp>
      <p:cxnSp>
        <p:nvCxnSpPr>
          <p:cNvPr id="34" name="Conector de seta reta 16">
            <a:extLst>
              <a:ext uri="{FF2B5EF4-FFF2-40B4-BE49-F238E27FC236}">
                <a16:creationId xmlns:a16="http://schemas.microsoft.com/office/drawing/2014/main" id="{1C304504-ADF9-3877-AA7C-B5BEB828AE80}"/>
              </a:ext>
            </a:extLst>
          </p:cNvPr>
          <p:cNvCxnSpPr/>
          <p:nvPr/>
        </p:nvCxnSpPr>
        <p:spPr>
          <a:xfrm rot="16200000" flipH="1">
            <a:off x="7036594" y="2464594"/>
            <a:ext cx="500062" cy="285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17">
            <a:extLst>
              <a:ext uri="{FF2B5EF4-FFF2-40B4-BE49-F238E27FC236}">
                <a16:creationId xmlns:a16="http://schemas.microsoft.com/office/drawing/2014/main" id="{2AB9F862-B215-9B07-C552-A45CB2B1AFFE}"/>
              </a:ext>
            </a:extLst>
          </p:cNvPr>
          <p:cNvCxnSpPr>
            <a:endCxn id="17" idx="1"/>
          </p:cNvCxnSpPr>
          <p:nvPr/>
        </p:nvCxnSpPr>
        <p:spPr>
          <a:xfrm>
            <a:off x="6643688" y="3000375"/>
            <a:ext cx="2857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Título 1">
            <a:extLst>
              <a:ext uri="{FF2B5EF4-FFF2-40B4-BE49-F238E27FC236}">
                <a16:creationId xmlns:a16="http://schemas.microsoft.com/office/drawing/2014/main" id="{1178E967-D6E1-C99A-0094-2053F90D7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Fila através de Lista Encadeada</a:t>
            </a:r>
          </a:p>
        </p:txBody>
      </p:sp>
      <p:sp>
        <p:nvSpPr>
          <p:cNvPr id="335875" name="Espaço Reservado para Conteúdo 2">
            <a:extLst>
              <a:ext uri="{FF2B5EF4-FFF2-40B4-BE49-F238E27FC236}">
                <a16:creationId xmlns:a16="http://schemas.microsoft.com/office/drawing/2014/main" id="{4DAAF44E-843C-1E16-D71D-C7DF95312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Enfileirando:</a:t>
            </a:r>
          </a:p>
          <a:p>
            <a:pPr eaLnBrk="1" hangingPunct="1"/>
            <a:endParaRPr lang="pt-BR" altLang="pt-BR"/>
          </a:p>
          <a:p>
            <a:pPr lvl="1" eaLnBrk="1" hangingPunct="1">
              <a:buFont typeface="Arial" panose="020B0604020202020204" pitchFamily="34" charset="0"/>
              <a:buNone/>
            </a:pPr>
            <a:endParaRPr lang="pt-BR" altLang="pt-BR"/>
          </a:p>
        </p:txBody>
      </p:sp>
      <p:sp>
        <p:nvSpPr>
          <p:cNvPr id="335876" name="CaixaDeTexto 13">
            <a:extLst>
              <a:ext uri="{FF2B5EF4-FFF2-40B4-BE49-F238E27FC236}">
                <a16:creationId xmlns:a16="http://schemas.microsoft.com/office/drawing/2014/main" id="{65280CDE-CCEE-C791-E463-A241DD414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357688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void enfileira(int y, celula *fim) {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celula *nova;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nova = malloc (sizeof (celula)); 	nova-&gt;conteudo = y;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fim-&gt;prox = nova;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fim = nova;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/>
              <a:t>	nova-&gt;prox=NULL;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}</a:t>
            </a:r>
          </a:p>
        </p:txBody>
      </p:sp>
      <p:sp>
        <p:nvSpPr>
          <p:cNvPr id="22" name="Retângulo 3">
            <a:extLst>
              <a:ext uri="{FF2B5EF4-FFF2-40B4-BE49-F238E27FC236}">
                <a16:creationId xmlns:a16="http://schemas.microsoft.com/office/drawing/2014/main" id="{ECE8163B-96DE-EE15-BE93-5781CBF504BD}"/>
              </a:ext>
            </a:extLst>
          </p:cNvPr>
          <p:cNvSpPr/>
          <p:nvPr/>
        </p:nvSpPr>
        <p:spPr>
          <a:xfrm>
            <a:off x="6929438" y="2857500"/>
            <a:ext cx="1928812" cy="2857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v</a:t>
            </a:r>
          </a:p>
        </p:txBody>
      </p:sp>
      <p:sp>
        <p:nvSpPr>
          <p:cNvPr id="23" name="Retângulo 3">
            <a:extLst>
              <a:ext uri="{FF2B5EF4-FFF2-40B4-BE49-F238E27FC236}">
                <a16:creationId xmlns:a16="http://schemas.microsoft.com/office/drawing/2014/main" id="{5D31F8DD-FFA3-64ED-C9A7-30ABFBA7836B}"/>
              </a:ext>
            </a:extLst>
          </p:cNvPr>
          <p:cNvSpPr/>
          <p:nvPr/>
        </p:nvSpPr>
        <p:spPr>
          <a:xfrm>
            <a:off x="4714875" y="2857500"/>
            <a:ext cx="19288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24" name="Retângulo 4">
            <a:extLst>
              <a:ext uri="{FF2B5EF4-FFF2-40B4-BE49-F238E27FC236}">
                <a16:creationId xmlns:a16="http://schemas.microsoft.com/office/drawing/2014/main" id="{10B07B7F-900E-5B8E-0F7D-D4BAE671989F}"/>
              </a:ext>
            </a:extLst>
          </p:cNvPr>
          <p:cNvSpPr/>
          <p:nvPr/>
        </p:nvSpPr>
        <p:spPr>
          <a:xfrm>
            <a:off x="2286000" y="2857500"/>
            <a:ext cx="1928813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335880" name="CaixaDeTexto 26">
            <a:extLst>
              <a:ext uri="{FF2B5EF4-FFF2-40B4-BE49-F238E27FC236}">
                <a16:creationId xmlns:a16="http://schemas.microsoft.com/office/drawing/2014/main" id="{B5B2A98C-D5B4-BC6E-E8DC-D802AFB64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786063"/>
            <a:ext cx="684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inicio</a:t>
            </a:r>
          </a:p>
        </p:txBody>
      </p:sp>
      <p:cxnSp>
        <p:nvCxnSpPr>
          <p:cNvPr id="31" name="Conector de seta reta 16">
            <a:extLst>
              <a:ext uri="{FF2B5EF4-FFF2-40B4-BE49-F238E27FC236}">
                <a16:creationId xmlns:a16="http://schemas.microsoft.com/office/drawing/2014/main" id="{915CB32B-C11F-89F3-19B1-0E2647EC000C}"/>
              </a:ext>
            </a:extLst>
          </p:cNvPr>
          <p:cNvCxnSpPr>
            <a:endCxn id="24" idx="1"/>
          </p:cNvCxnSpPr>
          <p:nvPr/>
        </p:nvCxnSpPr>
        <p:spPr>
          <a:xfrm>
            <a:off x="1643063" y="3000375"/>
            <a:ext cx="64293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17">
            <a:extLst>
              <a:ext uri="{FF2B5EF4-FFF2-40B4-BE49-F238E27FC236}">
                <a16:creationId xmlns:a16="http://schemas.microsoft.com/office/drawing/2014/main" id="{F89EED03-F8A1-8C1F-A0A6-B0F5AA56A712}"/>
              </a:ext>
            </a:extLst>
          </p:cNvPr>
          <p:cNvCxnSpPr>
            <a:endCxn id="23" idx="1"/>
          </p:cNvCxnSpPr>
          <p:nvPr/>
        </p:nvCxnSpPr>
        <p:spPr>
          <a:xfrm>
            <a:off x="4214813" y="3000375"/>
            <a:ext cx="5000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19">
            <a:extLst>
              <a:ext uri="{FF2B5EF4-FFF2-40B4-BE49-F238E27FC236}">
                <a16:creationId xmlns:a16="http://schemas.microsoft.com/office/drawing/2014/main" id="{CEFDB7A3-5519-3A08-8700-F1AB280C80DE}"/>
              </a:ext>
            </a:extLst>
          </p:cNvPr>
          <p:cNvCxnSpPr/>
          <p:nvPr/>
        </p:nvCxnSpPr>
        <p:spPr>
          <a:xfrm rot="16200000" flipH="1">
            <a:off x="7857331" y="3215482"/>
            <a:ext cx="358775" cy="3571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riângulo isósceles 33">
            <a:extLst>
              <a:ext uri="{FF2B5EF4-FFF2-40B4-BE49-F238E27FC236}">
                <a16:creationId xmlns:a16="http://schemas.microsoft.com/office/drawing/2014/main" id="{E575013C-3BCD-24C6-EA0D-DB180012E1B1}"/>
              </a:ext>
            </a:extLst>
          </p:cNvPr>
          <p:cNvSpPr/>
          <p:nvPr/>
        </p:nvSpPr>
        <p:spPr>
          <a:xfrm>
            <a:off x="8215313" y="3500438"/>
            <a:ext cx="214312" cy="2143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35885" name="CaixaDeTexto 34">
            <a:extLst>
              <a:ext uri="{FF2B5EF4-FFF2-40B4-BE49-F238E27FC236}">
                <a16:creationId xmlns:a16="http://schemas.microsoft.com/office/drawing/2014/main" id="{63BB2C9B-504D-F80B-7AD8-FBDEC2446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563" y="1928813"/>
            <a:ext cx="49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fim</a:t>
            </a:r>
          </a:p>
        </p:txBody>
      </p:sp>
      <p:cxnSp>
        <p:nvCxnSpPr>
          <p:cNvPr id="36" name="Conector de seta reta 16">
            <a:extLst>
              <a:ext uri="{FF2B5EF4-FFF2-40B4-BE49-F238E27FC236}">
                <a16:creationId xmlns:a16="http://schemas.microsoft.com/office/drawing/2014/main" id="{6B42214E-E114-4DEB-4A2E-10E9D1F8BC07}"/>
              </a:ext>
            </a:extLst>
          </p:cNvPr>
          <p:cNvCxnSpPr/>
          <p:nvPr/>
        </p:nvCxnSpPr>
        <p:spPr>
          <a:xfrm rot="16200000" flipH="1">
            <a:off x="7036594" y="2464594"/>
            <a:ext cx="500062" cy="285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17">
            <a:extLst>
              <a:ext uri="{FF2B5EF4-FFF2-40B4-BE49-F238E27FC236}">
                <a16:creationId xmlns:a16="http://schemas.microsoft.com/office/drawing/2014/main" id="{D1C3DABA-1ED0-2557-8F78-D11F36CB21E9}"/>
              </a:ext>
            </a:extLst>
          </p:cNvPr>
          <p:cNvCxnSpPr>
            <a:endCxn id="22" idx="1"/>
          </p:cNvCxnSpPr>
          <p:nvPr/>
        </p:nvCxnSpPr>
        <p:spPr>
          <a:xfrm>
            <a:off x="6643688" y="3000375"/>
            <a:ext cx="2857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Título 1">
            <a:extLst>
              <a:ext uri="{FF2B5EF4-FFF2-40B4-BE49-F238E27FC236}">
                <a16:creationId xmlns:a16="http://schemas.microsoft.com/office/drawing/2014/main" id="{9D121D23-1306-A851-B880-DFA653FC0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Fila através de Lista Encadeada</a:t>
            </a:r>
          </a:p>
        </p:txBody>
      </p:sp>
      <p:sp>
        <p:nvSpPr>
          <p:cNvPr id="337923" name="Espaço Reservado para Conteúdo 2">
            <a:extLst>
              <a:ext uri="{FF2B5EF4-FFF2-40B4-BE49-F238E27FC236}">
                <a16:creationId xmlns:a16="http://schemas.microsoft.com/office/drawing/2014/main" id="{0319E73B-3BDF-1C7D-16AD-BFEAC1BFD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Desenfileirando</a:t>
            </a:r>
          </a:p>
          <a:p>
            <a:pPr eaLnBrk="1" hangingPunct="1"/>
            <a:endParaRPr lang="pt-BR" altLang="pt-BR"/>
          </a:p>
          <a:p>
            <a:pPr lvl="1" eaLnBrk="1" hangingPunct="1">
              <a:buFont typeface="Arial" panose="020B0604020202020204" pitchFamily="34" charset="0"/>
              <a:buNone/>
            </a:pPr>
            <a:endParaRPr lang="pt-BR" altLang="pt-BR"/>
          </a:p>
        </p:txBody>
      </p:sp>
      <p:sp>
        <p:nvSpPr>
          <p:cNvPr id="337924" name="CaixaDeTexto 14">
            <a:extLst>
              <a:ext uri="{FF2B5EF4-FFF2-40B4-BE49-F238E27FC236}">
                <a16:creationId xmlns:a16="http://schemas.microsoft.com/office/drawing/2014/main" id="{7322900F-ED03-A474-0F40-B5E2AA988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143000"/>
            <a:ext cx="48577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int desenfileira (celula *inicio, celula *fim) {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int x;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celula *p;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if (inicio != NULL)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p = inicio;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x = p-&gt;conteudo;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inicio = p-&gt;prox;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free(p)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return x;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	else return -1;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}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5AD82AE-9FF1-BB5B-987A-33E125170F07}"/>
              </a:ext>
            </a:extLst>
          </p:cNvPr>
          <p:cNvSpPr/>
          <p:nvPr/>
        </p:nvSpPr>
        <p:spPr>
          <a:xfrm>
            <a:off x="7072313" y="4857750"/>
            <a:ext cx="1928812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15660FC-3DAF-571E-5B7C-1F1C1C3BE49E}"/>
              </a:ext>
            </a:extLst>
          </p:cNvPr>
          <p:cNvSpPr/>
          <p:nvPr/>
        </p:nvSpPr>
        <p:spPr>
          <a:xfrm>
            <a:off x="4643438" y="4857750"/>
            <a:ext cx="1928812" cy="2857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4F8D2D9-7F6B-8BA7-5ED1-81BE5809155A}"/>
              </a:ext>
            </a:extLst>
          </p:cNvPr>
          <p:cNvSpPr/>
          <p:nvPr/>
        </p:nvSpPr>
        <p:spPr>
          <a:xfrm>
            <a:off x="2071688" y="4857750"/>
            <a:ext cx="1928812" cy="2857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8102FF77-D49B-F156-4516-53549C3679DC}"/>
              </a:ext>
            </a:extLst>
          </p:cNvPr>
          <p:cNvCxnSpPr/>
          <p:nvPr/>
        </p:nvCxnSpPr>
        <p:spPr>
          <a:xfrm>
            <a:off x="285750" y="5000625"/>
            <a:ext cx="178593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29" name="CaixaDeTexto 19">
            <a:extLst>
              <a:ext uri="{FF2B5EF4-FFF2-40B4-BE49-F238E27FC236}">
                <a16:creationId xmlns:a16="http://schemas.microsoft.com/office/drawing/2014/main" id="{7ADE115A-87B1-87B0-799B-38D81C700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572000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inicio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3AC642E0-DB8B-370D-0CAA-785D0D428923}"/>
              </a:ext>
            </a:extLst>
          </p:cNvPr>
          <p:cNvCxnSpPr>
            <a:stCxn id="18" idx="3"/>
            <a:endCxn id="17" idx="1"/>
          </p:cNvCxnSpPr>
          <p:nvPr/>
        </p:nvCxnSpPr>
        <p:spPr>
          <a:xfrm>
            <a:off x="4000500" y="5000625"/>
            <a:ext cx="64293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E9B3AFA7-8DFC-D969-49F2-B8BF3F0685E6}"/>
              </a:ext>
            </a:extLst>
          </p:cNvPr>
          <p:cNvCxnSpPr>
            <a:endCxn id="16" idx="1"/>
          </p:cNvCxnSpPr>
          <p:nvPr/>
        </p:nvCxnSpPr>
        <p:spPr>
          <a:xfrm>
            <a:off x="6572250" y="5000625"/>
            <a:ext cx="500063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F7175876-A41F-4CFD-C0DD-B2BC36E95240}"/>
              </a:ext>
            </a:extLst>
          </p:cNvPr>
          <p:cNvCxnSpPr/>
          <p:nvPr/>
        </p:nvCxnSpPr>
        <p:spPr>
          <a:xfrm rot="16200000" flipH="1">
            <a:off x="7928769" y="5144294"/>
            <a:ext cx="358775" cy="3571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B90D650E-4FAB-FD15-CA1C-586E8E8C29DC}"/>
              </a:ext>
            </a:extLst>
          </p:cNvPr>
          <p:cNvSpPr/>
          <p:nvPr/>
        </p:nvSpPr>
        <p:spPr>
          <a:xfrm>
            <a:off x="8143875" y="5500688"/>
            <a:ext cx="214313" cy="2143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de seta reta 18">
            <a:extLst>
              <a:ext uri="{FF2B5EF4-FFF2-40B4-BE49-F238E27FC236}">
                <a16:creationId xmlns:a16="http://schemas.microsoft.com/office/drawing/2014/main" id="{B677D107-3501-FB08-A3B9-4CCF03DD3DBD}"/>
              </a:ext>
            </a:extLst>
          </p:cNvPr>
          <p:cNvCxnSpPr>
            <a:stCxn id="337935" idx="3"/>
          </p:cNvCxnSpPr>
          <p:nvPr/>
        </p:nvCxnSpPr>
        <p:spPr>
          <a:xfrm flipV="1">
            <a:off x="6135688" y="5143500"/>
            <a:ext cx="1293812" cy="827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35" name="CaixaDeTexto 24">
            <a:extLst>
              <a:ext uri="{FF2B5EF4-FFF2-40B4-BE49-F238E27FC236}">
                <a16:creationId xmlns:a16="http://schemas.microsoft.com/office/drawing/2014/main" id="{0D275903-9A96-4217-9034-9B9013BCF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5786438"/>
            <a:ext cx="49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fim</a:t>
            </a:r>
          </a:p>
        </p:txBody>
      </p:sp>
      <p:cxnSp>
        <p:nvCxnSpPr>
          <p:cNvPr id="28" name="Conector de seta reta 18">
            <a:extLst>
              <a:ext uri="{FF2B5EF4-FFF2-40B4-BE49-F238E27FC236}">
                <a16:creationId xmlns:a16="http://schemas.microsoft.com/office/drawing/2014/main" id="{591EB0DF-1AFA-0226-1A18-85D727F69A63}"/>
              </a:ext>
            </a:extLst>
          </p:cNvPr>
          <p:cNvCxnSpPr/>
          <p:nvPr/>
        </p:nvCxnSpPr>
        <p:spPr>
          <a:xfrm flipV="1">
            <a:off x="2071688" y="5214938"/>
            <a:ext cx="1293812" cy="8270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37" name="CaixaDeTexto 28">
            <a:extLst>
              <a:ext uri="{FF2B5EF4-FFF2-40B4-BE49-F238E27FC236}">
                <a16:creationId xmlns:a16="http://schemas.microsoft.com/office/drawing/2014/main" id="{77A72F57-8954-F4E7-6D36-F96CB2A05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6072188"/>
            <a:ext cx="306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p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Espaço Reservado para Número de Slide 4">
            <a:extLst>
              <a:ext uri="{FF2B5EF4-FFF2-40B4-BE49-F238E27FC236}">
                <a16:creationId xmlns:a16="http://schemas.microsoft.com/office/drawing/2014/main" id="{A4489603-EDFA-E666-E591-3C7264F0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6B0BD4-25DA-49B4-BA8D-5FC6AACCC63F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197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339971" name="Rectangle 2">
            <a:extLst>
              <a:ext uri="{FF2B5EF4-FFF2-40B4-BE49-F238E27FC236}">
                <a16:creationId xmlns:a16="http://schemas.microsoft.com/office/drawing/2014/main" id="{2E954738-8458-49CB-FB6A-1BE53F27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solidFill>
                  <a:srgbClr val="333399"/>
                </a:solidFill>
                <a:latin typeface="Arial Black" panose="020B0A04020102020204" pitchFamily="34" charset="0"/>
              </a:rPr>
              <a:t>Árvores Binárias</a:t>
            </a:r>
            <a:endParaRPr lang="pt-PT" altLang="pt-BR" sz="3600">
              <a:solidFill>
                <a:srgbClr val="333399"/>
              </a:solidFill>
              <a:latin typeface="Arial Black" panose="020B0A04020102020204" pitchFamily="34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DE52D24-77FF-843C-2BD8-CA42EDA91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209800"/>
            <a:ext cx="7239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altLang="pt-BR" sz="2800">
                <a:latin typeface="Arial Black" panose="020B0A04020102020204" pitchFamily="34" charset="0"/>
              </a:rPr>
              <a:t>     </a:t>
            </a:r>
            <a:r>
              <a:rPr lang="pt-BR" altLang="pt-BR" sz="2800">
                <a:solidFill>
                  <a:srgbClr val="333399"/>
                </a:solidFill>
                <a:latin typeface="Arial Black" panose="020B0A04020102020204" pitchFamily="34" charset="0"/>
              </a:rPr>
              <a:t>Embora tenham a vantagem de permitir alocação dinâmica, as</a:t>
            </a:r>
            <a:r>
              <a:rPr lang="pt-BR" altLang="pt-BR" sz="2800">
                <a:latin typeface="Arial Black" panose="020B0A04020102020204" pitchFamily="34" charset="0"/>
              </a:rPr>
              <a:t> </a:t>
            </a:r>
            <a:r>
              <a:rPr lang="pt-BR" altLang="pt-BR" sz="2800">
                <a:solidFill>
                  <a:srgbClr val="FF0000"/>
                </a:solidFill>
                <a:latin typeface="Arial Black" panose="020B0A04020102020204" pitchFamily="34" charset="0"/>
              </a:rPr>
              <a:t>listas encadeadas </a:t>
            </a:r>
            <a:r>
              <a:rPr lang="pt-BR" altLang="pt-BR" sz="2800">
                <a:solidFill>
                  <a:srgbClr val="333399"/>
                </a:solidFill>
                <a:latin typeface="Arial Black" panose="020B0A04020102020204" pitchFamily="34" charset="0"/>
              </a:rPr>
              <a:t>apresentam um</a:t>
            </a:r>
            <a:r>
              <a:rPr lang="pt-BR" altLang="pt-BR" sz="2800">
                <a:latin typeface="Arial Black" panose="020B0A04020102020204" pitchFamily="34" charset="0"/>
              </a:rPr>
              <a:t> </a:t>
            </a:r>
            <a:r>
              <a:rPr lang="pt-BR" altLang="pt-BR" sz="2800">
                <a:solidFill>
                  <a:srgbClr val="FF0000"/>
                </a:solidFill>
                <a:latin typeface="Arial Black" panose="020B0A04020102020204" pitchFamily="34" charset="0"/>
              </a:rPr>
              <a:t>problema</a:t>
            </a:r>
            <a:r>
              <a:rPr lang="pt-BR" altLang="pt-BR" sz="2800">
                <a:solidFill>
                  <a:srgbClr val="333399"/>
                </a:solidFill>
                <a:latin typeface="Arial Black" panose="020B0A04020102020204" pitchFamily="34" charset="0"/>
              </a:rPr>
              <a:t>:</a:t>
            </a:r>
            <a:endParaRPr lang="pt-BR" altLang="pt-BR" sz="2800" b="1">
              <a:solidFill>
                <a:srgbClr val="3333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426DB927-896A-8F00-90C4-E238CCBFD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114800"/>
            <a:ext cx="5410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>
                <a:latin typeface="Arial Black" panose="020B0A04020102020204" pitchFamily="34" charset="0"/>
              </a:rPr>
              <a:t> </a:t>
            </a:r>
            <a:r>
              <a:rPr lang="pt-BR" altLang="pt-BR">
                <a:solidFill>
                  <a:srgbClr val="FF0000"/>
                </a:solidFill>
                <a:latin typeface="Arial Black" panose="020B0A04020102020204" pitchFamily="34" charset="0"/>
              </a:rPr>
              <a:t>Acesso seqüencial</a:t>
            </a:r>
            <a:endParaRPr lang="pt-BR" altLang="pt-BR" b="1">
              <a:solidFill>
                <a:srgbClr val="FF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4" grpId="0" autoUpdateAnimBg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Espaço Reservado para Número de Slide 4">
            <a:extLst>
              <a:ext uri="{FF2B5EF4-FFF2-40B4-BE49-F238E27FC236}">
                <a16:creationId xmlns:a16="http://schemas.microsoft.com/office/drawing/2014/main" id="{4C73027D-DCEE-E265-7571-08BEF1EE1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ACF73F-9825-4DA1-A2A2-22FE892EEFCF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198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342019" name="Rectangle 2">
            <a:extLst>
              <a:ext uri="{FF2B5EF4-FFF2-40B4-BE49-F238E27FC236}">
                <a16:creationId xmlns:a16="http://schemas.microsoft.com/office/drawing/2014/main" id="{F47CE6B7-27C4-054D-F782-EE7176957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pt-BR" altLang="pt-BR" sz="3600">
                <a:solidFill>
                  <a:srgbClr val="333399"/>
                </a:solidFill>
                <a:latin typeface="Arial Black" panose="020B0A04020102020204" pitchFamily="34" charset="0"/>
              </a:rPr>
              <a:t>Árvores Binárias</a:t>
            </a:r>
            <a:endParaRPr lang="pt-PT" altLang="pt-BR" sz="3600">
              <a:solidFill>
                <a:srgbClr val="333399"/>
              </a:solidFill>
              <a:latin typeface="Arial Black" panose="020B0A04020102020204" pitchFamily="34" charset="0"/>
            </a:endParaRP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163E3048-621E-69A2-C6E1-79786FF49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048000"/>
            <a:ext cx="678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>
                <a:latin typeface="Arial Black" panose="020B0A04020102020204" pitchFamily="34" charset="0"/>
              </a:rPr>
              <a:t> </a:t>
            </a:r>
            <a:r>
              <a:rPr lang="pt-BR" altLang="pt-BR" sz="2800">
                <a:solidFill>
                  <a:srgbClr val="333399"/>
                </a:solidFill>
                <a:latin typeface="Arial Black" panose="020B0A04020102020204" pitchFamily="34" charset="0"/>
              </a:rPr>
              <a:t>Podemos, por exemplo, usar </a:t>
            </a:r>
          </a:p>
          <a:p>
            <a:pPr algn="just" eaLnBrk="1" hangingPunct="1">
              <a:buFontTx/>
              <a:buNone/>
            </a:pPr>
            <a:r>
              <a:rPr lang="pt-BR" altLang="pt-BR" sz="2800">
                <a:solidFill>
                  <a:srgbClr val="333399"/>
                </a:solidFill>
                <a:latin typeface="Arial Black" panose="020B0A04020102020204" pitchFamily="34" charset="0"/>
              </a:rPr>
              <a:t>   dois apontadores por nó:</a:t>
            </a:r>
            <a:endParaRPr lang="pt-BR" altLang="pt-BR" sz="2800" b="1">
              <a:solidFill>
                <a:srgbClr val="3333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endParaRPr lang="pt-BR" altLang="pt-BR" sz="2800" b="1">
              <a:solidFill>
                <a:srgbClr val="FF00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05D20BA8-0521-EAA5-2C9F-D7A31B6D7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05000"/>
            <a:ext cx="792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altLang="pt-BR" sz="2800">
                <a:latin typeface="Arial Black" panose="020B0A04020102020204" pitchFamily="34" charset="0"/>
              </a:rPr>
              <a:t>     </a:t>
            </a:r>
            <a:r>
              <a:rPr lang="pt-BR" altLang="pt-BR" sz="2800">
                <a:solidFill>
                  <a:srgbClr val="333399"/>
                </a:solidFill>
                <a:latin typeface="Arial Black" panose="020B0A04020102020204" pitchFamily="34" charset="0"/>
              </a:rPr>
              <a:t>Mas nós podemos definir estruturas mais flexíveis usando apontadores.</a:t>
            </a:r>
            <a:r>
              <a:rPr lang="pt-BR" altLang="pt-BR" sz="2800">
                <a:latin typeface="Arial Black" panose="020B0A04020102020204" pitchFamily="34" charset="0"/>
              </a:rPr>
              <a:t> </a:t>
            </a:r>
            <a:endParaRPr lang="pt-BR" altLang="pt-BR" sz="2800" b="1">
              <a:solidFill>
                <a:srgbClr val="333399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CAAAFEB0-C684-4A7A-358C-88CF1F943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105400"/>
            <a:ext cx="2895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1751" name="Line 7">
            <a:extLst>
              <a:ext uri="{FF2B5EF4-FFF2-40B4-BE49-F238E27FC236}">
                <a16:creationId xmlns:a16="http://schemas.microsoft.com/office/drawing/2014/main" id="{40F16A4A-922D-4946-3135-19ACFACBD5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105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1752" name="Line 8">
            <a:extLst>
              <a:ext uri="{FF2B5EF4-FFF2-40B4-BE49-F238E27FC236}">
                <a16:creationId xmlns:a16="http://schemas.microsoft.com/office/drawing/2014/main" id="{4BF26FEC-9E53-AE75-C101-0592230C5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105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1753" name="Line 9">
            <a:extLst>
              <a:ext uri="{FF2B5EF4-FFF2-40B4-BE49-F238E27FC236}">
                <a16:creationId xmlns:a16="http://schemas.microsoft.com/office/drawing/2014/main" id="{3408B1E8-A82D-78DA-E453-D10ACB8857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410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1754" name="Line 10">
            <a:extLst>
              <a:ext uri="{FF2B5EF4-FFF2-40B4-BE49-F238E27FC236}">
                <a16:creationId xmlns:a16="http://schemas.microsoft.com/office/drawing/2014/main" id="{5EA6488A-81C8-1645-90D7-2595DFCC9F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5410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1755" name="Text Box 11">
            <a:extLst>
              <a:ext uri="{FF2B5EF4-FFF2-40B4-BE49-F238E27FC236}">
                <a16:creationId xmlns:a16="http://schemas.microsoft.com/office/drawing/2014/main" id="{B5783A05-2684-3362-6E51-4CB2E99E2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181600"/>
            <a:ext cx="1201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(Dados)</a:t>
            </a:r>
          </a:p>
        </p:txBody>
      </p:sp>
      <p:sp>
        <p:nvSpPr>
          <p:cNvPr id="31756" name="Text Box 12">
            <a:extLst>
              <a:ext uri="{FF2B5EF4-FFF2-40B4-BE49-F238E27FC236}">
                <a16:creationId xmlns:a16="http://schemas.microsoft.com/office/drawing/2014/main" id="{3B8960B5-1627-1326-EB2A-4C2D7D014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953000"/>
            <a:ext cx="1598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ESQUERDA</a:t>
            </a:r>
          </a:p>
        </p:txBody>
      </p:sp>
      <p:sp>
        <p:nvSpPr>
          <p:cNvPr id="31757" name="Text Box 13">
            <a:extLst>
              <a:ext uri="{FF2B5EF4-FFF2-40B4-BE49-F238E27FC236}">
                <a16:creationId xmlns:a16="http://schemas.microsoft.com/office/drawing/2014/main" id="{B7F10805-DD56-8F99-E946-CA60F9ED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953000"/>
            <a:ext cx="1273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DIREITA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  <p:bldP spid="31749" grpId="0" autoUpdateAnimBg="0"/>
      <p:bldP spid="31750" grpId="0" animBg="1"/>
      <p:bldP spid="31755" grpId="0" autoUpdateAnimBg="0"/>
      <p:bldP spid="31756" grpId="0" autoUpdateAnimBg="0"/>
      <p:bldP spid="31757" grpId="0" autoUpdateAnimBg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Espaço Reservado para Número de Slide 4">
            <a:extLst>
              <a:ext uri="{FF2B5EF4-FFF2-40B4-BE49-F238E27FC236}">
                <a16:creationId xmlns:a16="http://schemas.microsoft.com/office/drawing/2014/main" id="{9619AA86-40C2-020E-522A-60C44324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927D85-3202-4E39-B768-4242FF2D0F9F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199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344067" name="Rectangle 2">
            <a:extLst>
              <a:ext uri="{FF2B5EF4-FFF2-40B4-BE49-F238E27FC236}">
                <a16:creationId xmlns:a16="http://schemas.microsoft.com/office/drawing/2014/main" id="{8D57C4BD-641E-B4D9-1030-BBCC9C4B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pt-BR" altLang="pt-BR" sz="3600">
                <a:solidFill>
                  <a:srgbClr val="333399"/>
                </a:solidFill>
                <a:latin typeface="Arial Black" panose="020B0A04020102020204" pitchFamily="34" charset="0"/>
              </a:rPr>
              <a:t>Árvores Binárias</a:t>
            </a:r>
            <a:endParaRPr lang="pt-PT" altLang="pt-BR" sz="3600">
              <a:solidFill>
                <a:srgbClr val="333399"/>
              </a:solidFill>
              <a:latin typeface="Arial Black" panose="020B0A04020102020204" pitchFamily="34" charset="0"/>
            </a:endParaRPr>
          </a:p>
        </p:txBody>
      </p:sp>
      <p:sp>
        <p:nvSpPr>
          <p:cNvPr id="32781" name="Rectangle 13">
            <a:extLst>
              <a:ext uri="{FF2B5EF4-FFF2-40B4-BE49-F238E27FC236}">
                <a16:creationId xmlns:a16="http://schemas.microsoft.com/office/drawing/2014/main" id="{D17E59F1-EE35-09FF-2424-56F21C342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95400"/>
            <a:ext cx="762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altLang="pt-BR" sz="2800">
                <a:latin typeface="Arial Black" panose="020B0A04020102020204" pitchFamily="34" charset="0"/>
              </a:rPr>
              <a:t>     </a:t>
            </a:r>
            <a:r>
              <a:rPr lang="pt-BR" altLang="pt-BR" sz="2800">
                <a:solidFill>
                  <a:srgbClr val="333399"/>
                </a:solidFill>
                <a:latin typeface="Arial Black" panose="020B0A04020102020204" pitchFamily="34" charset="0"/>
              </a:rPr>
              <a:t>Podemos construir uma lista duplamente ligada:  (ainda linear)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90755D0C-E1E5-349D-8810-03495268CBC5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286000"/>
            <a:ext cx="6629400" cy="381000"/>
            <a:chOff x="960" y="1968"/>
            <a:chExt cx="4176" cy="240"/>
          </a:xfrm>
        </p:grpSpPr>
        <p:grpSp>
          <p:nvGrpSpPr>
            <p:cNvPr id="344114" name="Group 15">
              <a:extLst>
                <a:ext uri="{FF2B5EF4-FFF2-40B4-BE49-F238E27FC236}">
                  <a16:creationId xmlns:a16="http://schemas.microsoft.com/office/drawing/2014/main" id="{B89C4E39-77D2-38F9-1431-04E817228B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968"/>
              <a:ext cx="864" cy="240"/>
              <a:chOff x="912" y="2208"/>
              <a:chExt cx="864" cy="240"/>
            </a:xfrm>
          </p:grpSpPr>
          <p:sp>
            <p:nvSpPr>
              <p:cNvPr id="344139" name="Rectangle 16">
                <a:extLst>
                  <a:ext uri="{FF2B5EF4-FFF2-40B4-BE49-F238E27FC236}">
                    <a16:creationId xmlns:a16="http://schemas.microsoft.com/office/drawing/2014/main" id="{4BD8C1C9-77ED-6C1E-D53F-7CB0625DB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208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4140" name="Line 17">
                <a:extLst>
                  <a:ext uri="{FF2B5EF4-FFF2-40B4-BE49-F238E27FC236}">
                    <a16:creationId xmlns:a16="http://schemas.microsoft.com/office/drawing/2014/main" id="{38C59B9C-4640-61C3-2F55-9381BA3814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220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141" name="Line 18">
                <a:extLst>
                  <a:ext uri="{FF2B5EF4-FFF2-40B4-BE49-F238E27FC236}">
                    <a16:creationId xmlns:a16="http://schemas.microsoft.com/office/drawing/2014/main" id="{B063567C-D527-897B-DC2C-D90932DE21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142" name="Line 19">
                <a:extLst>
                  <a:ext uri="{FF2B5EF4-FFF2-40B4-BE49-F238E27FC236}">
                    <a16:creationId xmlns:a16="http://schemas.microsoft.com/office/drawing/2014/main" id="{CD9B5BDB-D165-B677-EBF9-CE1823C92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2" y="2400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143" name="Line 20">
                <a:extLst>
                  <a:ext uri="{FF2B5EF4-FFF2-40B4-BE49-F238E27FC236}">
                    <a16:creationId xmlns:a16="http://schemas.microsoft.com/office/drawing/2014/main" id="{12501CEA-9499-8A35-F847-00CC6D93F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256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344115" name="Group 21">
              <a:extLst>
                <a:ext uri="{FF2B5EF4-FFF2-40B4-BE49-F238E27FC236}">
                  <a16:creationId xmlns:a16="http://schemas.microsoft.com/office/drawing/2014/main" id="{DC58B387-D3CE-00EC-C3B5-D2BD027F67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968"/>
              <a:ext cx="864" cy="240"/>
              <a:chOff x="912" y="2208"/>
              <a:chExt cx="864" cy="240"/>
            </a:xfrm>
          </p:grpSpPr>
          <p:sp>
            <p:nvSpPr>
              <p:cNvPr id="344134" name="Rectangle 22">
                <a:extLst>
                  <a:ext uri="{FF2B5EF4-FFF2-40B4-BE49-F238E27FC236}">
                    <a16:creationId xmlns:a16="http://schemas.microsoft.com/office/drawing/2014/main" id="{61015E4A-31BC-11B0-B911-FD660D1F2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208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4135" name="Line 23">
                <a:extLst>
                  <a:ext uri="{FF2B5EF4-FFF2-40B4-BE49-F238E27FC236}">
                    <a16:creationId xmlns:a16="http://schemas.microsoft.com/office/drawing/2014/main" id="{63A822C8-E1E8-6B6A-8E83-0C176B97E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220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136" name="Line 24">
                <a:extLst>
                  <a:ext uri="{FF2B5EF4-FFF2-40B4-BE49-F238E27FC236}">
                    <a16:creationId xmlns:a16="http://schemas.microsoft.com/office/drawing/2014/main" id="{FD880EE0-50E9-F97F-FCD0-D1098CEBE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137" name="Line 25">
                <a:extLst>
                  <a:ext uri="{FF2B5EF4-FFF2-40B4-BE49-F238E27FC236}">
                    <a16:creationId xmlns:a16="http://schemas.microsoft.com/office/drawing/2014/main" id="{11DC606C-FCC3-6084-5825-ED2440BEB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2" y="2400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138" name="Line 26">
                <a:extLst>
                  <a:ext uri="{FF2B5EF4-FFF2-40B4-BE49-F238E27FC236}">
                    <a16:creationId xmlns:a16="http://schemas.microsoft.com/office/drawing/2014/main" id="{E14A09B5-D7B2-EEC6-A80B-66325F5AA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256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344116" name="Group 27">
              <a:extLst>
                <a:ext uri="{FF2B5EF4-FFF2-40B4-BE49-F238E27FC236}">
                  <a16:creationId xmlns:a16="http://schemas.microsoft.com/office/drawing/2014/main" id="{37AB3CBC-C775-FDFD-DA17-C00F840BD5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968"/>
              <a:ext cx="864" cy="240"/>
              <a:chOff x="912" y="2208"/>
              <a:chExt cx="864" cy="240"/>
            </a:xfrm>
          </p:grpSpPr>
          <p:sp>
            <p:nvSpPr>
              <p:cNvPr id="344129" name="Rectangle 28">
                <a:extLst>
                  <a:ext uri="{FF2B5EF4-FFF2-40B4-BE49-F238E27FC236}">
                    <a16:creationId xmlns:a16="http://schemas.microsoft.com/office/drawing/2014/main" id="{3BB33233-C146-5228-D88C-AA6BFDCF9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208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4130" name="Line 29">
                <a:extLst>
                  <a:ext uri="{FF2B5EF4-FFF2-40B4-BE49-F238E27FC236}">
                    <a16:creationId xmlns:a16="http://schemas.microsoft.com/office/drawing/2014/main" id="{E25B74C1-84E7-0CD3-F7F8-D7B09C48D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220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131" name="Line 30">
                <a:extLst>
                  <a:ext uri="{FF2B5EF4-FFF2-40B4-BE49-F238E27FC236}">
                    <a16:creationId xmlns:a16="http://schemas.microsoft.com/office/drawing/2014/main" id="{8D572280-A2AC-16BE-7B0E-2AD60BBE22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132" name="Line 31">
                <a:extLst>
                  <a:ext uri="{FF2B5EF4-FFF2-40B4-BE49-F238E27FC236}">
                    <a16:creationId xmlns:a16="http://schemas.microsoft.com/office/drawing/2014/main" id="{C3BD3540-8419-DF23-1D14-37B335616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2" y="2400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133" name="Line 32">
                <a:extLst>
                  <a:ext uri="{FF2B5EF4-FFF2-40B4-BE49-F238E27FC236}">
                    <a16:creationId xmlns:a16="http://schemas.microsoft.com/office/drawing/2014/main" id="{18983CD0-3C29-521D-531B-16CA21CAC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256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344117" name="Group 33">
              <a:extLst>
                <a:ext uri="{FF2B5EF4-FFF2-40B4-BE49-F238E27FC236}">
                  <a16:creationId xmlns:a16="http://schemas.microsoft.com/office/drawing/2014/main" id="{2DCAAC64-FE86-2A60-8C7A-F2CCB53945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1968"/>
              <a:ext cx="864" cy="240"/>
              <a:chOff x="912" y="2208"/>
              <a:chExt cx="864" cy="240"/>
            </a:xfrm>
          </p:grpSpPr>
          <p:sp>
            <p:nvSpPr>
              <p:cNvPr id="344124" name="Rectangle 34">
                <a:extLst>
                  <a:ext uri="{FF2B5EF4-FFF2-40B4-BE49-F238E27FC236}">
                    <a16:creationId xmlns:a16="http://schemas.microsoft.com/office/drawing/2014/main" id="{E770894E-6841-CD3E-0070-D860BACEF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208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4125" name="Line 35">
                <a:extLst>
                  <a:ext uri="{FF2B5EF4-FFF2-40B4-BE49-F238E27FC236}">
                    <a16:creationId xmlns:a16="http://schemas.microsoft.com/office/drawing/2014/main" id="{BC02122F-D1AF-93F4-0130-C5C75B4FF7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220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126" name="Line 36">
                <a:extLst>
                  <a:ext uri="{FF2B5EF4-FFF2-40B4-BE49-F238E27FC236}">
                    <a16:creationId xmlns:a16="http://schemas.microsoft.com/office/drawing/2014/main" id="{CC738E2A-5099-4EBE-7378-B877DF526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127" name="Line 37">
                <a:extLst>
                  <a:ext uri="{FF2B5EF4-FFF2-40B4-BE49-F238E27FC236}">
                    <a16:creationId xmlns:a16="http://schemas.microsoft.com/office/drawing/2014/main" id="{578BE338-558F-7490-B9F8-02EAB3C3D4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2" y="2400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128" name="Line 38">
                <a:extLst>
                  <a:ext uri="{FF2B5EF4-FFF2-40B4-BE49-F238E27FC236}">
                    <a16:creationId xmlns:a16="http://schemas.microsoft.com/office/drawing/2014/main" id="{F376599D-5656-BCDC-0094-C5645B588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256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344118" name="Group 39">
              <a:extLst>
                <a:ext uri="{FF2B5EF4-FFF2-40B4-BE49-F238E27FC236}">
                  <a16:creationId xmlns:a16="http://schemas.microsoft.com/office/drawing/2014/main" id="{2CCE38F6-32EF-8965-94C1-D58BA32670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968"/>
              <a:ext cx="864" cy="240"/>
              <a:chOff x="912" y="2208"/>
              <a:chExt cx="864" cy="240"/>
            </a:xfrm>
          </p:grpSpPr>
          <p:sp>
            <p:nvSpPr>
              <p:cNvPr id="344119" name="Rectangle 40">
                <a:extLst>
                  <a:ext uri="{FF2B5EF4-FFF2-40B4-BE49-F238E27FC236}">
                    <a16:creationId xmlns:a16="http://schemas.microsoft.com/office/drawing/2014/main" id="{2AC04C27-3130-B4FF-1029-638005C5D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208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4120" name="Line 41">
                <a:extLst>
                  <a:ext uri="{FF2B5EF4-FFF2-40B4-BE49-F238E27FC236}">
                    <a16:creationId xmlns:a16="http://schemas.microsoft.com/office/drawing/2014/main" id="{A529FB3A-B62C-D51D-7D34-C4936A9F3B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220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121" name="Line 42">
                <a:extLst>
                  <a:ext uri="{FF2B5EF4-FFF2-40B4-BE49-F238E27FC236}">
                    <a16:creationId xmlns:a16="http://schemas.microsoft.com/office/drawing/2014/main" id="{10FEE1FF-DC29-5B4F-3CCA-057741628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122" name="Line 43">
                <a:extLst>
                  <a:ext uri="{FF2B5EF4-FFF2-40B4-BE49-F238E27FC236}">
                    <a16:creationId xmlns:a16="http://schemas.microsoft.com/office/drawing/2014/main" id="{115E290A-7CBD-D216-AE15-82C1659C01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2" y="2400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123" name="Line 44">
                <a:extLst>
                  <a:ext uri="{FF2B5EF4-FFF2-40B4-BE49-F238E27FC236}">
                    <a16:creationId xmlns:a16="http://schemas.microsoft.com/office/drawing/2014/main" id="{2B38FE20-9BD6-6001-E05A-2B54AE625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256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</p:grpSp>
      <p:sp>
        <p:nvSpPr>
          <p:cNvPr id="32813" name="Rectangle 45">
            <a:extLst>
              <a:ext uri="{FF2B5EF4-FFF2-40B4-BE49-F238E27FC236}">
                <a16:creationId xmlns:a16="http://schemas.microsoft.com/office/drawing/2014/main" id="{463D642C-646E-34D0-5960-4D2893A1E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0480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altLang="pt-BR" sz="2800">
                <a:latin typeface="Arial Black" panose="020B0A04020102020204" pitchFamily="34" charset="0"/>
              </a:rPr>
              <a:t>     </a:t>
            </a:r>
            <a:r>
              <a:rPr lang="pt-BR" altLang="pt-BR" sz="2800">
                <a:solidFill>
                  <a:srgbClr val="333399"/>
                </a:solidFill>
                <a:latin typeface="Arial Black" panose="020B0A04020102020204" pitchFamily="34" charset="0"/>
              </a:rPr>
              <a:t>Ou construir uma árvore binária:</a:t>
            </a:r>
          </a:p>
        </p:txBody>
      </p:sp>
      <p:grpSp>
        <p:nvGrpSpPr>
          <p:cNvPr id="8" name="Group 46">
            <a:extLst>
              <a:ext uri="{FF2B5EF4-FFF2-40B4-BE49-F238E27FC236}">
                <a16:creationId xmlns:a16="http://schemas.microsoft.com/office/drawing/2014/main" id="{FF9B19FD-B191-754C-0694-BF7D957A43AB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581400"/>
            <a:ext cx="6096000" cy="1905000"/>
            <a:chOff x="1056" y="2784"/>
            <a:chExt cx="3840" cy="1200"/>
          </a:xfrm>
        </p:grpSpPr>
        <p:grpSp>
          <p:nvGrpSpPr>
            <p:cNvPr id="344072" name="Group 47">
              <a:extLst>
                <a:ext uri="{FF2B5EF4-FFF2-40B4-BE49-F238E27FC236}">
                  <a16:creationId xmlns:a16="http://schemas.microsoft.com/office/drawing/2014/main" id="{8FB9D9D5-3D6D-1213-22EF-2B6715706E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784"/>
              <a:ext cx="528" cy="240"/>
              <a:chOff x="2640" y="2832"/>
              <a:chExt cx="528" cy="240"/>
            </a:xfrm>
          </p:grpSpPr>
          <p:sp>
            <p:nvSpPr>
              <p:cNvPr id="344111" name="Rectangle 48">
                <a:extLst>
                  <a:ext uri="{FF2B5EF4-FFF2-40B4-BE49-F238E27FC236}">
                    <a16:creationId xmlns:a16="http://schemas.microsoft.com/office/drawing/2014/main" id="{6B960518-0185-DE93-29CC-5F83B068C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2832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4112" name="Line 49">
                <a:extLst>
                  <a:ext uri="{FF2B5EF4-FFF2-40B4-BE49-F238E27FC236}">
                    <a16:creationId xmlns:a16="http://schemas.microsoft.com/office/drawing/2014/main" id="{545E3B23-524A-B015-5447-FF9FD7FCF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28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113" name="Line 50">
                <a:extLst>
                  <a:ext uri="{FF2B5EF4-FFF2-40B4-BE49-F238E27FC236}">
                    <a16:creationId xmlns:a16="http://schemas.microsoft.com/office/drawing/2014/main" id="{E025C8D1-E266-D016-2B93-74261C6E76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28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344073" name="Group 51">
              <a:extLst>
                <a:ext uri="{FF2B5EF4-FFF2-40B4-BE49-F238E27FC236}">
                  <a16:creationId xmlns:a16="http://schemas.microsoft.com/office/drawing/2014/main" id="{8D40B00F-F4DD-00E7-C0C0-8ED36637B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3168"/>
              <a:ext cx="816" cy="384"/>
              <a:chOff x="912" y="3168"/>
              <a:chExt cx="816" cy="384"/>
            </a:xfrm>
          </p:grpSpPr>
          <p:sp>
            <p:nvSpPr>
              <p:cNvPr id="344106" name="Rectangle 52">
                <a:extLst>
                  <a:ext uri="{FF2B5EF4-FFF2-40B4-BE49-F238E27FC236}">
                    <a16:creationId xmlns:a16="http://schemas.microsoft.com/office/drawing/2014/main" id="{88B3F42A-20FB-A86E-1D9F-5AD2312E3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168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4107" name="Line 53">
                <a:extLst>
                  <a:ext uri="{FF2B5EF4-FFF2-40B4-BE49-F238E27FC236}">
                    <a16:creationId xmlns:a16="http://schemas.microsoft.com/office/drawing/2014/main" id="{0E254780-80EF-41E8-F87E-9308EFC4D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316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108" name="Line 54">
                <a:extLst>
                  <a:ext uri="{FF2B5EF4-FFF2-40B4-BE49-F238E27FC236}">
                    <a16:creationId xmlns:a16="http://schemas.microsoft.com/office/drawing/2014/main" id="{63AB5082-5521-A7C0-8633-DE49E1EFE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316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109" name="Line 55">
                <a:extLst>
                  <a:ext uri="{FF2B5EF4-FFF2-40B4-BE49-F238E27FC236}">
                    <a16:creationId xmlns:a16="http://schemas.microsoft.com/office/drawing/2014/main" id="{30AA4E44-38AD-4F66-A847-3619794AD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192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110" name="Line 56">
                <a:extLst>
                  <a:ext uri="{FF2B5EF4-FFF2-40B4-BE49-F238E27FC236}">
                    <a16:creationId xmlns:a16="http://schemas.microsoft.com/office/drawing/2014/main" id="{A36D89E9-56FF-3D19-6D9C-FE265A2DA4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2" y="3360"/>
                <a:ext cx="192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344074" name="Group 57">
              <a:extLst>
                <a:ext uri="{FF2B5EF4-FFF2-40B4-BE49-F238E27FC236}">
                  <a16:creationId xmlns:a16="http://schemas.microsoft.com/office/drawing/2014/main" id="{6D3FFFC3-11D3-33D1-C828-5A6E431850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3168"/>
              <a:ext cx="816" cy="384"/>
              <a:chOff x="912" y="3168"/>
              <a:chExt cx="816" cy="384"/>
            </a:xfrm>
          </p:grpSpPr>
          <p:sp>
            <p:nvSpPr>
              <p:cNvPr id="344101" name="Rectangle 58">
                <a:extLst>
                  <a:ext uri="{FF2B5EF4-FFF2-40B4-BE49-F238E27FC236}">
                    <a16:creationId xmlns:a16="http://schemas.microsoft.com/office/drawing/2014/main" id="{E773CC75-512B-B18C-4183-51D671576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168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4102" name="Line 59">
                <a:extLst>
                  <a:ext uri="{FF2B5EF4-FFF2-40B4-BE49-F238E27FC236}">
                    <a16:creationId xmlns:a16="http://schemas.microsoft.com/office/drawing/2014/main" id="{7691D8A4-8332-F2DD-4290-BFBB500B1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316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103" name="Line 60">
                <a:extLst>
                  <a:ext uri="{FF2B5EF4-FFF2-40B4-BE49-F238E27FC236}">
                    <a16:creationId xmlns:a16="http://schemas.microsoft.com/office/drawing/2014/main" id="{A953B0FA-2624-473B-2FDF-1CF8754345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316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104" name="Line 61">
                <a:extLst>
                  <a:ext uri="{FF2B5EF4-FFF2-40B4-BE49-F238E27FC236}">
                    <a16:creationId xmlns:a16="http://schemas.microsoft.com/office/drawing/2014/main" id="{E6673BC9-251D-8786-2014-13776A303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192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105" name="Line 62">
                <a:extLst>
                  <a:ext uri="{FF2B5EF4-FFF2-40B4-BE49-F238E27FC236}">
                    <a16:creationId xmlns:a16="http://schemas.microsoft.com/office/drawing/2014/main" id="{82BCD3FB-118A-533F-08B7-2A2A7D932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2" y="3360"/>
                <a:ext cx="192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344075" name="Group 63">
              <a:extLst>
                <a:ext uri="{FF2B5EF4-FFF2-40B4-BE49-F238E27FC236}">
                  <a16:creationId xmlns:a16="http://schemas.microsoft.com/office/drawing/2014/main" id="{A7453353-F5AE-EF35-A037-E4D3CAAE37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3600"/>
              <a:ext cx="816" cy="384"/>
              <a:chOff x="912" y="3168"/>
              <a:chExt cx="816" cy="384"/>
            </a:xfrm>
          </p:grpSpPr>
          <p:sp>
            <p:nvSpPr>
              <p:cNvPr id="344096" name="Rectangle 64">
                <a:extLst>
                  <a:ext uri="{FF2B5EF4-FFF2-40B4-BE49-F238E27FC236}">
                    <a16:creationId xmlns:a16="http://schemas.microsoft.com/office/drawing/2014/main" id="{AA185834-6FD4-8ECF-3D0F-A7BCCDA01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168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4097" name="Line 65">
                <a:extLst>
                  <a:ext uri="{FF2B5EF4-FFF2-40B4-BE49-F238E27FC236}">
                    <a16:creationId xmlns:a16="http://schemas.microsoft.com/office/drawing/2014/main" id="{B414C6CC-7F31-0ED9-7B2A-E1631A3FCB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316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098" name="Line 66">
                <a:extLst>
                  <a:ext uri="{FF2B5EF4-FFF2-40B4-BE49-F238E27FC236}">
                    <a16:creationId xmlns:a16="http://schemas.microsoft.com/office/drawing/2014/main" id="{DD836BE4-9CC3-0D4F-6576-CBD0153C3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316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099" name="Line 67">
                <a:extLst>
                  <a:ext uri="{FF2B5EF4-FFF2-40B4-BE49-F238E27FC236}">
                    <a16:creationId xmlns:a16="http://schemas.microsoft.com/office/drawing/2014/main" id="{E252C76C-5683-19FD-7804-41C6BD9E19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192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100" name="Line 68">
                <a:extLst>
                  <a:ext uri="{FF2B5EF4-FFF2-40B4-BE49-F238E27FC236}">
                    <a16:creationId xmlns:a16="http://schemas.microsoft.com/office/drawing/2014/main" id="{32713B05-3E93-A365-EA2F-3FD3ECEC4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2" y="3360"/>
                <a:ext cx="192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344076" name="Group 69">
              <a:extLst>
                <a:ext uri="{FF2B5EF4-FFF2-40B4-BE49-F238E27FC236}">
                  <a16:creationId xmlns:a16="http://schemas.microsoft.com/office/drawing/2014/main" id="{EB7D9393-8310-AF3D-3185-7E91E74CA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3600"/>
              <a:ext cx="816" cy="384"/>
              <a:chOff x="912" y="3168"/>
              <a:chExt cx="816" cy="384"/>
            </a:xfrm>
          </p:grpSpPr>
          <p:sp>
            <p:nvSpPr>
              <p:cNvPr id="344091" name="Rectangle 70">
                <a:extLst>
                  <a:ext uri="{FF2B5EF4-FFF2-40B4-BE49-F238E27FC236}">
                    <a16:creationId xmlns:a16="http://schemas.microsoft.com/office/drawing/2014/main" id="{44017E3D-8EA0-FDA1-6FC4-069243026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168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4092" name="Line 71">
                <a:extLst>
                  <a:ext uri="{FF2B5EF4-FFF2-40B4-BE49-F238E27FC236}">
                    <a16:creationId xmlns:a16="http://schemas.microsoft.com/office/drawing/2014/main" id="{46DB058A-CA3F-158E-287C-7D5CA1CD1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316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093" name="Line 72">
                <a:extLst>
                  <a:ext uri="{FF2B5EF4-FFF2-40B4-BE49-F238E27FC236}">
                    <a16:creationId xmlns:a16="http://schemas.microsoft.com/office/drawing/2014/main" id="{C62CDF2A-2B10-7CE7-CEBB-9C0B2F003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316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094" name="Line 73">
                <a:extLst>
                  <a:ext uri="{FF2B5EF4-FFF2-40B4-BE49-F238E27FC236}">
                    <a16:creationId xmlns:a16="http://schemas.microsoft.com/office/drawing/2014/main" id="{ABFB133F-9031-1161-800C-04F41D8AFF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192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095" name="Line 74">
                <a:extLst>
                  <a:ext uri="{FF2B5EF4-FFF2-40B4-BE49-F238E27FC236}">
                    <a16:creationId xmlns:a16="http://schemas.microsoft.com/office/drawing/2014/main" id="{3065942A-EBF9-AD1D-8BAB-4FB9954F6B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2" y="3360"/>
                <a:ext cx="192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344077" name="Group 75">
              <a:extLst>
                <a:ext uri="{FF2B5EF4-FFF2-40B4-BE49-F238E27FC236}">
                  <a16:creationId xmlns:a16="http://schemas.microsoft.com/office/drawing/2014/main" id="{770317FC-B45C-BE41-1666-1F22610641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600"/>
              <a:ext cx="816" cy="384"/>
              <a:chOff x="912" y="3168"/>
              <a:chExt cx="816" cy="384"/>
            </a:xfrm>
          </p:grpSpPr>
          <p:sp>
            <p:nvSpPr>
              <p:cNvPr id="344086" name="Rectangle 76">
                <a:extLst>
                  <a:ext uri="{FF2B5EF4-FFF2-40B4-BE49-F238E27FC236}">
                    <a16:creationId xmlns:a16="http://schemas.microsoft.com/office/drawing/2014/main" id="{A4A65B93-8351-351C-4F43-3769C2DFF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168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4087" name="Line 77">
                <a:extLst>
                  <a:ext uri="{FF2B5EF4-FFF2-40B4-BE49-F238E27FC236}">
                    <a16:creationId xmlns:a16="http://schemas.microsoft.com/office/drawing/2014/main" id="{EFAF9431-6632-B012-FF4D-BB340819C9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316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088" name="Line 78">
                <a:extLst>
                  <a:ext uri="{FF2B5EF4-FFF2-40B4-BE49-F238E27FC236}">
                    <a16:creationId xmlns:a16="http://schemas.microsoft.com/office/drawing/2014/main" id="{6B93FD33-7D39-230E-CF71-B847BD6F0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316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089" name="Line 79">
                <a:extLst>
                  <a:ext uri="{FF2B5EF4-FFF2-40B4-BE49-F238E27FC236}">
                    <a16:creationId xmlns:a16="http://schemas.microsoft.com/office/drawing/2014/main" id="{C0A5537F-6CB6-E8D1-EA2C-E815439C1A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192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090" name="Line 80">
                <a:extLst>
                  <a:ext uri="{FF2B5EF4-FFF2-40B4-BE49-F238E27FC236}">
                    <a16:creationId xmlns:a16="http://schemas.microsoft.com/office/drawing/2014/main" id="{0B3C15D1-461D-104F-9DBE-84ABD1A556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2" y="3360"/>
                <a:ext cx="192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344078" name="Group 81">
              <a:extLst>
                <a:ext uri="{FF2B5EF4-FFF2-40B4-BE49-F238E27FC236}">
                  <a16:creationId xmlns:a16="http://schemas.microsoft.com/office/drawing/2014/main" id="{F89058A1-7B98-9857-F79C-F0BF013ABF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3600"/>
              <a:ext cx="816" cy="384"/>
              <a:chOff x="912" y="3168"/>
              <a:chExt cx="816" cy="384"/>
            </a:xfrm>
          </p:grpSpPr>
          <p:sp>
            <p:nvSpPr>
              <p:cNvPr id="344081" name="Rectangle 82">
                <a:extLst>
                  <a:ext uri="{FF2B5EF4-FFF2-40B4-BE49-F238E27FC236}">
                    <a16:creationId xmlns:a16="http://schemas.microsoft.com/office/drawing/2014/main" id="{DD2F6E7B-6442-B29B-0798-BEE745CB3A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168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4082" name="Line 83">
                <a:extLst>
                  <a:ext uri="{FF2B5EF4-FFF2-40B4-BE49-F238E27FC236}">
                    <a16:creationId xmlns:a16="http://schemas.microsoft.com/office/drawing/2014/main" id="{21ECA9FC-0F25-30A5-8758-04D1B64B7D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316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083" name="Line 84">
                <a:extLst>
                  <a:ext uri="{FF2B5EF4-FFF2-40B4-BE49-F238E27FC236}">
                    <a16:creationId xmlns:a16="http://schemas.microsoft.com/office/drawing/2014/main" id="{B31E36FB-7FF5-3CBF-314A-73C3099C9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316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084" name="Line 85">
                <a:extLst>
                  <a:ext uri="{FF2B5EF4-FFF2-40B4-BE49-F238E27FC236}">
                    <a16:creationId xmlns:a16="http://schemas.microsoft.com/office/drawing/2014/main" id="{BF4C8DB6-16B3-8EC2-3681-AB3321FDC1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192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4085" name="Line 86">
                <a:extLst>
                  <a:ext uri="{FF2B5EF4-FFF2-40B4-BE49-F238E27FC236}">
                    <a16:creationId xmlns:a16="http://schemas.microsoft.com/office/drawing/2014/main" id="{11EBBC48-0933-F0B4-1B9C-684BC7D96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2" y="3360"/>
                <a:ext cx="192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344079" name="Line 87">
              <a:extLst>
                <a:ext uri="{FF2B5EF4-FFF2-40B4-BE49-F238E27FC236}">
                  <a16:creationId xmlns:a16="http://schemas.microsoft.com/office/drawing/2014/main" id="{29498E29-ECDE-513F-14A7-5B5C812654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2928"/>
              <a:ext cx="816" cy="19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4080" name="Line 88">
              <a:extLst>
                <a:ext uri="{FF2B5EF4-FFF2-40B4-BE49-F238E27FC236}">
                  <a16:creationId xmlns:a16="http://schemas.microsoft.com/office/drawing/2014/main" id="{763D5D15-E1E2-92B9-0578-8B4D308D0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928"/>
              <a:ext cx="816" cy="19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1" grpId="0" build="p" autoUpdateAnimBg="0" advAuto="3000"/>
      <p:bldP spid="3281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2CB319D7-AAA0-85C8-D7C3-FD65826E51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PT" altLang="pt-BR"/>
              <a:t>Introdução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32A0FB-11B0-B78A-FD31-2F3DB20E73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P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457A72A-6F12-408F-1A2D-D85005135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Observações sobre consumo de tempo: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917BA8C-6251-CB8D-B934-0B0D00552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600"/>
              <a:t>estimar consumo do algoritmo, independente do computador</a:t>
            </a:r>
          </a:p>
          <a:p>
            <a:pPr>
              <a:lnSpc>
                <a:spcPct val="90000"/>
              </a:lnSpc>
            </a:pPr>
            <a:r>
              <a:rPr lang="pt-BR" altLang="pt-BR" sz="2600"/>
              <a:t>despreze constantes multiplicativas: </a:t>
            </a:r>
            <a:r>
              <a:rPr lang="pt-BR" altLang="pt-BR" sz="2600" i="1">
                <a:solidFill>
                  <a:srgbClr val="FF0000"/>
                </a:solidFill>
              </a:rPr>
              <a:t>10 n é o mesmo que n</a:t>
            </a:r>
          </a:p>
          <a:p>
            <a:pPr>
              <a:lnSpc>
                <a:spcPct val="90000"/>
              </a:lnSpc>
            </a:pPr>
            <a:r>
              <a:rPr lang="pt-BR" altLang="pt-BR" sz="2600"/>
              <a:t>consumo de tempo é diferente para cada instância do problema</a:t>
            </a:r>
          </a:p>
          <a:p>
            <a:pPr>
              <a:lnSpc>
                <a:spcPct val="90000"/>
              </a:lnSpc>
            </a:pPr>
            <a:r>
              <a:rPr lang="pt-BR" altLang="pt-BR" sz="2600"/>
              <a:t>agrupe instâncias por </a:t>
            </a:r>
            <a:r>
              <a:rPr lang="pt-BR" altLang="pt-BR" sz="2600">
                <a:solidFill>
                  <a:srgbClr val="FF0000"/>
                </a:solidFill>
              </a:rPr>
              <a:t>“tamanho”</a:t>
            </a:r>
          </a:p>
          <a:p>
            <a:pPr>
              <a:lnSpc>
                <a:spcPct val="90000"/>
              </a:lnSpc>
            </a:pPr>
            <a:r>
              <a:rPr lang="pt-BR" altLang="pt-BR" sz="2600"/>
              <a:t>o conceito de tamanho de uma instância</a:t>
            </a:r>
          </a:p>
          <a:p>
            <a:pPr>
              <a:lnSpc>
                <a:spcPct val="90000"/>
              </a:lnSpc>
            </a:pPr>
            <a:r>
              <a:rPr lang="pt-BR" altLang="pt-BR" sz="2600"/>
              <a:t>muitas instâncias têm o mesmo tamanho</a:t>
            </a:r>
          </a:p>
          <a:p>
            <a:pPr>
              <a:lnSpc>
                <a:spcPct val="90000"/>
              </a:lnSpc>
            </a:pPr>
            <a:r>
              <a:rPr lang="pt-BR" altLang="pt-BR" sz="2600">
                <a:solidFill>
                  <a:srgbClr val="0000FF"/>
                </a:solidFill>
              </a:rPr>
              <a:t>consumo de tempo no pior caso</a:t>
            </a:r>
          </a:p>
          <a:p>
            <a:pPr>
              <a:lnSpc>
                <a:spcPct val="90000"/>
              </a:lnSpc>
            </a:pPr>
            <a:r>
              <a:rPr lang="pt-BR" altLang="pt-BR" sz="2600">
                <a:solidFill>
                  <a:srgbClr val="0000FF"/>
                </a:solidFill>
              </a:rPr>
              <a:t>consumo de tempo no melhor caso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Espaço Reservado para Número de Slide 4">
            <a:extLst>
              <a:ext uri="{FF2B5EF4-FFF2-40B4-BE49-F238E27FC236}">
                <a16:creationId xmlns:a16="http://schemas.microsoft.com/office/drawing/2014/main" id="{6FAC54F8-A187-C26E-591D-379D7317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6E6156-A3A4-4B7D-9C20-396E392F0797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200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346115" name="Rectangle 2">
            <a:extLst>
              <a:ext uri="{FF2B5EF4-FFF2-40B4-BE49-F238E27FC236}">
                <a16:creationId xmlns:a16="http://schemas.microsoft.com/office/drawing/2014/main" id="{65CBB205-EAEA-8C7D-B01C-6340FE1CC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pt-BR" altLang="pt-BR" sz="3600">
                <a:solidFill>
                  <a:srgbClr val="333399"/>
                </a:solidFill>
                <a:latin typeface="Arial Black" panose="020B0A04020102020204" pitchFamily="34" charset="0"/>
              </a:rPr>
              <a:t>Árvores Binárias</a:t>
            </a:r>
            <a:endParaRPr lang="pt-PT" altLang="pt-BR" sz="3600">
              <a:solidFill>
                <a:srgbClr val="333399"/>
              </a:solidFill>
              <a:latin typeface="Arial Black" panose="020B0A04020102020204" pitchFamily="34" charset="0"/>
            </a:endParaRPr>
          </a:p>
        </p:txBody>
      </p:sp>
      <p:sp>
        <p:nvSpPr>
          <p:cNvPr id="33871" name="Rectangle 79">
            <a:extLst>
              <a:ext uri="{FF2B5EF4-FFF2-40B4-BE49-F238E27FC236}">
                <a16:creationId xmlns:a16="http://schemas.microsoft.com/office/drawing/2014/main" id="{1418534E-5957-F9F3-4170-255BAAE4A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8768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altLang="pt-BR" sz="2800">
                <a:latin typeface="Arial Black" panose="020B0A04020102020204" pitchFamily="34" charset="0"/>
              </a:rPr>
              <a:t> </a:t>
            </a:r>
            <a:r>
              <a:rPr lang="pt-BR" altLang="pt-BR" sz="2800">
                <a:solidFill>
                  <a:srgbClr val="008000"/>
                </a:solidFill>
                <a:latin typeface="Arial Black" panose="020B0A04020102020204" pitchFamily="34" charset="0"/>
              </a:rPr>
              <a:t>Folhas: nós sem filhos</a:t>
            </a:r>
          </a:p>
        </p:txBody>
      </p:sp>
      <p:grpSp>
        <p:nvGrpSpPr>
          <p:cNvPr id="2" name="Group 80">
            <a:extLst>
              <a:ext uri="{FF2B5EF4-FFF2-40B4-BE49-F238E27FC236}">
                <a16:creationId xmlns:a16="http://schemas.microsoft.com/office/drawing/2014/main" id="{D793F70A-E007-32FA-AE73-EC03E7D04D06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438400"/>
            <a:ext cx="1295400" cy="609600"/>
            <a:chOff x="1296" y="2016"/>
            <a:chExt cx="816" cy="384"/>
          </a:xfrm>
        </p:grpSpPr>
        <p:sp>
          <p:nvSpPr>
            <p:cNvPr id="346180" name="Rectangle 81">
              <a:extLst>
                <a:ext uri="{FF2B5EF4-FFF2-40B4-BE49-F238E27FC236}">
                  <a16:creationId xmlns:a16="http://schemas.microsoft.com/office/drawing/2014/main" id="{CFFA784B-F76C-DCB6-3A77-A16F70C34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016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46181" name="Line 82">
              <a:extLst>
                <a:ext uri="{FF2B5EF4-FFF2-40B4-BE49-F238E27FC236}">
                  <a16:creationId xmlns:a16="http://schemas.microsoft.com/office/drawing/2014/main" id="{8037EBEC-C528-847A-D475-44E50E72B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20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82" name="Line 83">
              <a:extLst>
                <a:ext uri="{FF2B5EF4-FFF2-40B4-BE49-F238E27FC236}">
                  <a16:creationId xmlns:a16="http://schemas.microsoft.com/office/drawing/2014/main" id="{9CB0F24B-4796-C769-0CF1-E48838143C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0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83" name="Line 84">
              <a:extLst>
                <a:ext uri="{FF2B5EF4-FFF2-40B4-BE49-F238E27FC236}">
                  <a16:creationId xmlns:a16="http://schemas.microsoft.com/office/drawing/2014/main" id="{5CC2B315-8821-E6D3-215C-09AE7776B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208"/>
              <a:ext cx="19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84" name="Line 85">
              <a:extLst>
                <a:ext uri="{FF2B5EF4-FFF2-40B4-BE49-F238E27FC236}">
                  <a16:creationId xmlns:a16="http://schemas.microsoft.com/office/drawing/2014/main" id="{9949CFB4-6A0E-1424-3D9E-0CE4D20CE0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6" y="2208"/>
              <a:ext cx="19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3" name="Group 86">
            <a:extLst>
              <a:ext uri="{FF2B5EF4-FFF2-40B4-BE49-F238E27FC236}">
                <a16:creationId xmlns:a16="http://schemas.microsoft.com/office/drawing/2014/main" id="{C145E7E2-B8E2-9229-73FC-559DCA6A634D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752600"/>
            <a:ext cx="3276600" cy="533400"/>
            <a:chOff x="1920" y="1584"/>
            <a:chExt cx="2064" cy="336"/>
          </a:xfrm>
        </p:grpSpPr>
        <p:sp>
          <p:nvSpPr>
            <p:cNvPr id="346175" name="Rectangle 87">
              <a:extLst>
                <a:ext uri="{FF2B5EF4-FFF2-40B4-BE49-F238E27FC236}">
                  <a16:creationId xmlns:a16="http://schemas.microsoft.com/office/drawing/2014/main" id="{B84A4B44-3DF7-3A1C-F28A-8604FFA0F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584"/>
              <a:ext cx="528" cy="240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46176" name="Line 88">
              <a:extLst>
                <a:ext uri="{FF2B5EF4-FFF2-40B4-BE49-F238E27FC236}">
                  <a16:creationId xmlns:a16="http://schemas.microsoft.com/office/drawing/2014/main" id="{75C78228-FA56-AEE1-AFC9-8A93960672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77" name="Line 89">
              <a:extLst>
                <a:ext uri="{FF2B5EF4-FFF2-40B4-BE49-F238E27FC236}">
                  <a16:creationId xmlns:a16="http://schemas.microsoft.com/office/drawing/2014/main" id="{A48E6F43-CEAD-E7CE-7849-367D1A0F40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78" name="Line 90">
              <a:extLst>
                <a:ext uri="{FF2B5EF4-FFF2-40B4-BE49-F238E27FC236}">
                  <a16:creationId xmlns:a16="http://schemas.microsoft.com/office/drawing/2014/main" id="{76979A68-E68F-750C-4D18-FABD60B5F4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1728"/>
              <a:ext cx="816" cy="19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79" name="Line 91">
              <a:extLst>
                <a:ext uri="{FF2B5EF4-FFF2-40B4-BE49-F238E27FC236}">
                  <a16:creationId xmlns:a16="http://schemas.microsoft.com/office/drawing/2014/main" id="{4D852578-2FBE-1D9C-D9DA-F0E83C0FA8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728"/>
              <a:ext cx="816" cy="19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33884" name="Rectangle 92">
            <a:extLst>
              <a:ext uri="{FF2B5EF4-FFF2-40B4-BE49-F238E27FC236}">
                <a16:creationId xmlns:a16="http://schemas.microsoft.com/office/drawing/2014/main" id="{496D3BD3-8DE2-515D-0AF6-1BE88DD9D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219200"/>
            <a:ext cx="1143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800">
                <a:solidFill>
                  <a:srgbClr val="333399"/>
                </a:solidFill>
                <a:latin typeface="Arial Black" panose="020B0A04020102020204" pitchFamily="34" charset="0"/>
              </a:rPr>
              <a:t> </a:t>
            </a:r>
            <a:r>
              <a:rPr lang="pt-BR" altLang="pt-BR" sz="2800">
                <a:solidFill>
                  <a:srgbClr val="CC6600"/>
                </a:solidFill>
                <a:latin typeface="Arial Black" panose="020B0A04020102020204" pitchFamily="34" charset="0"/>
              </a:rPr>
              <a:t>Raiz</a:t>
            </a:r>
          </a:p>
        </p:txBody>
      </p:sp>
      <p:grpSp>
        <p:nvGrpSpPr>
          <p:cNvPr id="4" name="Group 93">
            <a:extLst>
              <a:ext uri="{FF2B5EF4-FFF2-40B4-BE49-F238E27FC236}">
                <a16:creationId xmlns:a16="http://schemas.microsoft.com/office/drawing/2014/main" id="{E1BE018D-67F2-9BB3-AC80-54DECAC117D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200400"/>
            <a:ext cx="1066800" cy="609600"/>
            <a:chOff x="672" y="2496"/>
            <a:chExt cx="672" cy="384"/>
          </a:xfrm>
        </p:grpSpPr>
        <p:sp>
          <p:nvSpPr>
            <p:cNvPr id="346170" name="Rectangle 94">
              <a:extLst>
                <a:ext uri="{FF2B5EF4-FFF2-40B4-BE49-F238E27FC236}">
                  <a16:creationId xmlns:a16="http://schemas.microsoft.com/office/drawing/2014/main" id="{58301F06-30D7-81AD-31CD-D930AE3A8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496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46171" name="Line 95">
              <a:extLst>
                <a:ext uri="{FF2B5EF4-FFF2-40B4-BE49-F238E27FC236}">
                  <a16:creationId xmlns:a16="http://schemas.microsoft.com/office/drawing/2014/main" id="{52CDEB3D-3616-8E70-D286-28D503D15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4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72" name="Line 96">
              <a:extLst>
                <a:ext uri="{FF2B5EF4-FFF2-40B4-BE49-F238E27FC236}">
                  <a16:creationId xmlns:a16="http://schemas.microsoft.com/office/drawing/2014/main" id="{C0909ED8-D9D3-3FF5-EF5E-3F032306B8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73" name="Line 97">
              <a:extLst>
                <a:ext uri="{FF2B5EF4-FFF2-40B4-BE49-F238E27FC236}">
                  <a16:creationId xmlns:a16="http://schemas.microsoft.com/office/drawing/2014/main" id="{4581A0B4-35EC-F705-9FBA-BB25CEC8CC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" y="2688"/>
              <a:ext cx="19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74" name="Line 98">
              <a:extLst>
                <a:ext uri="{FF2B5EF4-FFF2-40B4-BE49-F238E27FC236}">
                  <a16:creationId xmlns:a16="http://schemas.microsoft.com/office/drawing/2014/main" id="{AAA10162-63CB-893D-E02E-FD83C00C8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54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5" name="Group 99">
            <a:extLst>
              <a:ext uri="{FF2B5EF4-FFF2-40B4-BE49-F238E27FC236}">
                <a16:creationId xmlns:a16="http://schemas.microsoft.com/office/drawing/2014/main" id="{937EDDD9-175F-46BA-2EC6-6E7396CD5CD8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3886200"/>
            <a:ext cx="838200" cy="381000"/>
            <a:chOff x="3168" y="2496"/>
            <a:chExt cx="528" cy="240"/>
          </a:xfrm>
        </p:grpSpPr>
        <p:sp>
          <p:nvSpPr>
            <p:cNvPr id="346165" name="Rectangle 100">
              <a:extLst>
                <a:ext uri="{FF2B5EF4-FFF2-40B4-BE49-F238E27FC236}">
                  <a16:creationId xmlns:a16="http://schemas.microsoft.com/office/drawing/2014/main" id="{8C84453C-EC5E-D590-9A41-92C653A64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496"/>
              <a:ext cx="528" cy="24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46166" name="Line 101">
              <a:extLst>
                <a:ext uri="{FF2B5EF4-FFF2-40B4-BE49-F238E27FC236}">
                  <a16:creationId xmlns:a16="http://schemas.microsoft.com/office/drawing/2014/main" id="{4ACAFBA8-9362-2E88-758C-54AA2347F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4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67" name="Line 102">
              <a:extLst>
                <a:ext uri="{FF2B5EF4-FFF2-40B4-BE49-F238E27FC236}">
                  <a16:creationId xmlns:a16="http://schemas.microsoft.com/office/drawing/2014/main" id="{65BFB75A-C564-B662-EDB3-915AD06BC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4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68" name="Line 103">
              <a:extLst>
                <a:ext uri="{FF2B5EF4-FFF2-40B4-BE49-F238E27FC236}">
                  <a16:creationId xmlns:a16="http://schemas.microsoft.com/office/drawing/2014/main" id="{9BFE2449-B35C-7E3D-60B7-97B2E7318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54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69" name="Line 104">
              <a:extLst>
                <a:ext uri="{FF2B5EF4-FFF2-40B4-BE49-F238E27FC236}">
                  <a16:creationId xmlns:a16="http://schemas.microsoft.com/office/drawing/2014/main" id="{E842A458-7779-F1ED-958B-9D868D1343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54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6" name="Group 105">
            <a:extLst>
              <a:ext uri="{FF2B5EF4-FFF2-40B4-BE49-F238E27FC236}">
                <a16:creationId xmlns:a16="http://schemas.microsoft.com/office/drawing/2014/main" id="{7F9A560B-DBA2-FB78-7704-5DBCDB35D9A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038600"/>
            <a:ext cx="838200" cy="381000"/>
            <a:chOff x="480" y="2928"/>
            <a:chExt cx="528" cy="240"/>
          </a:xfrm>
        </p:grpSpPr>
        <p:sp>
          <p:nvSpPr>
            <p:cNvPr id="346160" name="Rectangle 106">
              <a:extLst>
                <a:ext uri="{FF2B5EF4-FFF2-40B4-BE49-F238E27FC236}">
                  <a16:creationId xmlns:a16="http://schemas.microsoft.com/office/drawing/2014/main" id="{0B10858D-0D99-659D-5503-B8DFFC92B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928"/>
              <a:ext cx="528" cy="24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46161" name="Line 107">
              <a:extLst>
                <a:ext uri="{FF2B5EF4-FFF2-40B4-BE49-F238E27FC236}">
                  <a16:creationId xmlns:a16="http://schemas.microsoft.com/office/drawing/2014/main" id="{AFB35648-1C5A-79E6-DD89-95EE97DF6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92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62" name="Line 108">
              <a:extLst>
                <a:ext uri="{FF2B5EF4-FFF2-40B4-BE49-F238E27FC236}">
                  <a16:creationId xmlns:a16="http://schemas.microsoft.com/office/drawing/2014/main" id="{32FB4193-0B6F-2DCD-A39C-16F469F9EA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92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63" name="Line 109">
              <a:extLst>
                <a:ext uri="{FF2B5EF4-FFF2-40B4-BE49-F238E27FC236}">
                  <a16:creationId xmlns:a16="http://schemas.microsoft.com/office/drawing/2014/main" id="{5BC9307A-F6CE-ABC9-8D45-B7AD7256B6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976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64" name="Line 110">
              <a:extLst>
                <a:ext uri="{FF2B5EF4-FFF2-40B4-BE49-F238E27FC236}">
                  <a16:creationId xmlns:a16="http://schemas.microsoft.com/office/drawing/2014/main" id="{36BFD22E-F7CE-1B87-2828-DE351BE773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976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7" name="Group 111">
            <a:extLst>
              <a:ext uri="{FF2B5EF4-FFF2-40B4-BE49-F238E27FC236}">
                <a16:creationId xmlns:a16="http://schemas.microsoft.com/office/drawing/2014/main" id="{C21247D2-4D1E-9EB5-CE89-BAEE1D7DDD89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200400"/>
            <a:ext cx="838200" cy="381000"/>
            <a:chOff x="1872" y="2496"/>
            <a:chExt cx="528" cy="240"/>
          </a:xfrm>
        </p:grpSpPr>
        <p:sp>
          <p:nvSpPr>
            <p:cNvPr id="346155" name="Rectangle 112">
              <a:extLst>
                <a:ext uri="{FF2B5EF4-FFF2-40B4-BE49-F238E27FC236}">
                  <a16:creationId xmlns:a16="http://schemas.microsoft.com/office/drawing/2014/main" id="{D6AB842E-AA21-D3C5-1B2F-F31E67D27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496"/>
              <a:ext cx="528" cy="24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46156" name="Line 113">
              <a:extLst>
                <a:ext uri="{FF2B5EF4-FFF2-40B4-BE49-F238E27FC236}">
                  <a16:creationId xmlns:a16="http://schemas.microsoft.com/office/drawing/2014/main" id="{FBA9CF72-233E-D014-77ED-BCBBE2C006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4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57" name="Line 114">
              <a:extLst>
                <a:ext uri="{FF2B5EF4-FFF2-40B4-BE49-F238E27FC236}">
                  <a16:creationId xmlns:a16="http://schemas.microsoft.com/office/drawing/2014/main" id="{81F5E5A0-7606-891B-51CD-51931BDECC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4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58" name="Line 115">
              <a:extLst>
                <a:ext uri="{FF2B5EF4-FFF2-40B4-BE49-F238E27FC236}">
                  <a16:creationId xmlns:a16="http://schemas.microsoft.com/office/drawing/2014/main" id="{AD7F7A78-94A7-2359-113B-7C8FAD3EE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54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59" name="Line 116">
              <a:extLst>
                <a:ext uri="{FF2B5EF4-FFF2-40B4-BE49-F238E27FC236}">
                  <a16:creationId xmlns:a16="http://schemas.microsoft.com/office/drawing/2014/main" id="{CD2404A7-B6C3-4AF2-9470-56279E996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54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8" name="Group 117">
            <a:extLst>
              <a:ext uri="{FF2B5EF4-FFF2-40B4-BE49-F238E27FC236}">
                <a16:creationId xmlns:a16="http://schemas.microsoft.com/office/drawing/2014/main" id="{97D0C880-8A27-6567-017A-868BE723B3D7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886200"/>
            <a:ext cx="838200" cy="381000"/>
            <a:chOff x="4128" y="2928"/>
            <a:chExt cx="528" cy="240"/>
          </a:xfrm>
        </p:grpSpPr>
        <p:sp>
          <p:nvSpPr>
            <p:cNvPr id="346150" name="Rectangle 118">
              <a:extLst>
                <a:ext uri="{FF2B5EF4-FFF2-40B4-BE49-F238E27FC236}">
                  <a16:creationId xmlns:a16="http://schemas.microsoft.com/office/drawing/2014/main" id="{8AA700EA-6FB8-4205-6C0C-933848EF3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528" cy="24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46151" name="Line 119">
              <a:extLst>
                <a:ext uri="{FF2B5EF4-FFF2-40B4-BE49-F238E27FC236}">
                  <a16:creationId xmlns:a16="http://schemas.microsoft.com/office/drawing/2014/main" id="{C64D1ECD-A0E5-4254-25C4-1C27DDC85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92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52" name="Line 120">
              <a:extLst>
                <a:ext uri="{FF2B5EF4-FFF2-40B4-BE49-F238E27FC236}">
                  <a16:creationId xmlns:a16="http://schemas.microsoft.com/office/drawing/2014/main" id="{AFC30EE3-E6AF-E23C-C354-D08123708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92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53" name="Line 121">
              <a:extLst>
                <a:ext uri="{FF2B5EF4-FFF2-40B4-BE49-F238E27FC236}">
                  <a16:creationId xmlns:a16="http://schemas.microsoft.com/office/drawing/2014/main" id="{C2EEF075-3EDA-4F10-4E2E-4FC25C85AA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976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54" name="Line 122">
              <a:extLst>
                <a:ext uri="{FF2B5EF4-FFF2-40B4-BE49-F238E27FC236}">
                  <a16:creationId xmlns:a16="http://schemas.microsoft.com/office/drawing/2014/main" id="{3D5F0178-9190-85DE-5539-E128D16C04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976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33915" name="Line 123">
            <a:extLst>
              <a:ext uri="{FF2B5EF4-FFF2-40B4-BE49-F238E27FC236}">
                <a16:creationId xmlns:a16="http://schemas.microsoft.com/office/drawing/2014/main" id="{E6D2F201-E588-4AFD-4A2E-518082F2E8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90600" y="4419600"/>
            <a:ext cx="1447800" cy="685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3916" name="Line 124">
            <a:extLst>
              <a:ext uri="{FF2B5EF4-FFF2-40B4-BE49-F238E27FC236}">
                <a16:creationId xmlns:a16="http://schemas.microsoft.com/office/drawing/2014/main" id="{1CFFAD3B-9E06-79C3-5C7B-DACB53ADF1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4343400"/>
            <a:ext cx="30480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3917" name="Line 125">
            <a:extLst>
              <a:ext uri="{FF2B5EF4-FFF2-40B4-BE49-F238E27FC236}">
                <a16:creationId xmlns:a16="http://schemas.microsoft.com/office/drawing/2014/main" id="{B3F27BE9-8D17-AD4F-A9CF-F941E84216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4343400"/>
            <a:ext cx="0" cy="4968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3918" name="Text Box 126">
            <a:extLst>
              <a:ext uri="{FF2B5EF4-FFF2-40B4-BE49-F238E27FC236}">
                <a16:creationId xmlns:a16="http://schemas.microsoft.com/office/drawing/2014/main" id="{18C90833-1DF9-C158-7BB5-50EBC3EE9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981200"/>
            <a:ext cx="604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0000CC"/>
                </a:solidFill>
                <a:latin typeface="Arial Narrow" panose="020B0606020202030204" pitchFamily="34" charset="0"/>
              </a:rPr>
              <a:t>pai</a:t>
            </a:r>
          </a:p>
        </p:txBody>
      </p:sp>
      <p:sp>
        <p:nvSpPr>
          <p:cNvPr id="33919" name="Text Box 127">
            <a:extLst>
              <a:ext uri="{FF2B5EF4-FFF2-40B4-BE49-F238E27FC236}">
                <a16:creationId xmlns:a16="http://schemas.microsoft.com/office/drawing/2014/main" id="{1E173103-B06A-CE00-E583-0AE12E87D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743200"/>
            <a:ext cx="1736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0000CC"/>
                </a:solidFill>
                <a:latin typeface="Arial Narrow" panose="020B0606020202030204" pitchFamily="34" charset="0"/>
              </a:rPr>
              <a:t>  filho à dir.</a:t>
            </a:r>
          </a:p>
        </p:txBody>
      </p:sp>
      <p:sp>
        <p:nvSpPr>
          <p:cNvPr id="33920" name="Text Box 128">
            <a:extLst>
              <a:ext uri="{FF2B5EF4-FFF2-40B4-BE49-F238E27FC236}">
                <a16:creationId xmlns:a16="http://schemas.microsoft.com/office/drawing/2014/main" id="{6A2E82F9-AFD2-8C50-06DC-9DE930AA1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743200"/>
            <a:ext cx="1704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0000CC"/>
                </a:solidFill>
                <a:latin typeface="Arial Narrow" panose="020B0606020202030204" pitchFamily="34" charset="0"/>
              </a:rPr>
              <a:t>filho à esq.</a:t>
            </a:r>
          </a:p>
        </p:txBody>
      </p:sp>
      <p:sp>
        <p:nvSpPr>
          <p:cNvPr id="33921" name="Text Box 129">
            <a:extLst>
              <a:ext uri="{FF2B5EF4-FFF2-40B4-BE49-F238E27FC236}">
                <a16:creationId xmlns:a16="http://schemas.microsoft.com/office/drawing/2014/main" id="{94949888-71D9-B38C-523C-A0DC7DCA8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371600"/>
            <a:ext cx="1462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i="1">
                <a:solidFill>
                  <a:srgbClr val="0000CC"/>
                </a:solidFill>
                <a:latin typeface="Arial Narrow" panose="020B0606020202030204" pitchFamily="34" charset="0"/>
              </a:rPr>
              <a:t>ancestral</a:t>
            </a:r>
          </a:p>
        </p:txBody>
      </p:sp>
      <p:sp>
        <p:nvSpPr>
          <p:cNvPr id="33922" name="Text Box 130">
            <a:extLst>
              <a:ext uri="{FF2B5EF4-FFF2-40B4-BE49-F238E27FC236}">
                <a16:creationId xmlns:a16="http://schemas.microsoft.com/office/drawing/2014/main" id="{9CBBD76E-218B-B69C-6798-D91E59C0C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3505200"/>
            <a:ext cx="19637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i="1">
                <a:solidFill>
                  <a:srgbClr val="0000CC"/>
                </a:solidFill>
                <a:latin typeface="Arial Narrow" panose="020B0606020202030204" pitchFamily="34" charset="0"/>
              </a:rPr>
              <a:t>descendente</a:t>
            </a:r>
          </a:p>
        </p:txBody>
      </p:sp>
      <p:grpSp>
        <p:nvGrpSpPr>
          <p:cNvPr id="9" name="Group 131">
            <a:extLst>
              <a:ext uri="{FF2B5EF4-FFF2-40B4-BE49-F238E27FC236}">
                <a16:creationId xmlns:a16="http://schemas.microsoft.com/office/drawing/2014/main" id="{72B375C1-A4E7-8C3F-FB07-41AC53628EFE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2514600"/>
            <a:ext cx="3200400" cy="1295400"/>
            <a:chOff x="3168" y="2064"/>
            <a:chExt cx="2016" cy="816"/>
          </a:xfrm>
        </p:grpSpPr>
        <p:sp>
          <p:nvSpPr>
            <p:cNvPr id="346135" name="Rectangle 132">
              <a:extLst>
                <a:ext uri="{FF2B5EF4-FFF2-40B4-BE49-F238E27FC236}">
                  <a16:creationId xmlns:a16="http://schemas.microsoft.com/office/drawing/2014/main" id="{554ED980-394A-E7E1-73C5-8352CF460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96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46136" name="Line 133">
              <a:extLst>
                <a:ext uri="{FF2B5EF4-FFF2-40B4-BE49-F238E27FC236}">
                  <a16:creationId xmlns:a16="http://schemas.microsoft.com/office/drawing/2014/main" id="{227B23E3-7C06-66E1-3B1F-5ECF3E59F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24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37" name="Line 134">
              <a:extLst>
                <a:ext uri="{FF2B5EF4-FFF2-40B4-BE49-F238E27FC236}">
                  <a16:creationId xmlns:a16="http://schemas.microsoft.com/office/drawing/2014/main" id="{D88724A2-97C2-2120-7B8D-1DC473C3B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24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38" name="Line 135">
              <a:extLst>
                <a:ext uri="{FF2B5EF4-FFF2-40B4-BE49-F238E27FC236}">
                  <a16:creationId xmlns:a16="http://schemas.microsoft.com/office/drawing/2014/main" id="{9D35A38B-30A2-CB1A-3566-73B70327FC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2" y="2688"/>
              <a:ext cx="19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39" name="Rectangle 136">
              <a:extLst>
                <a:ext uri="{FF2B5EF4-FFF2-40B4-BE49-F238E27FC236}">
                  <a16:creationId xmlns:a16="http://schemas.microsoft.com/office/drawing/2014/main" id="{A550B3D3-3332-3B48-7681-EA0D8CA66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06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46140" name="Line 137">
              <a:extLst>
                <a:ext uri="{FF2B5EF4-FFF2-40B4-BE49-F238E27FC236}">
                  <a16:creationId xmlns:a16="http://schemas.microsoft.com/office/drawing/2014/main" id="{A7B335C6-CF40-9AD8-5414-3F23053C24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0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41" name="Line 138">
              <a:extLst>
                <a:ext uri="{FF2B5EF4-FFF2-40B4-BE49-F238E27FC236}">
                  <a16:creationId xmlns:a16="http://schemas.microsoft.com/office/drawing/2014/main" id="{CB3E621F-1994-A3DD-AE8E-821F44A1FF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0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42" name="Line 139">
              <a:extLst>
                <a:ext uri="{FF2B5EF4-FFF2-40B4-BE49-F238E27FC236}">
                  <a16:creationId xmlns:a16="http://schemas.microsoft.com/office/drawing/2014/main" id="{4D64CA1F-43EA-D4E4-EB8C-70FD4E3F63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256"/>
              <a:ext cx="19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43" name="Line 140">
              <a:extLst>
                <a:ext uri="{FF2B5EF4-FFF2-40B4-BE49-F238E27FC236}">
                  <a16:creationId xmlns:a16="http://schemas.microsoft.com/office/drawing/2014/main" id="{3A123EA5-680D-452E-FD68-D03B8EF6CC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4" y="2256"/>
              <a:ext cx="19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44" name="Rectangle 141">
              <a:extLst>
                <a:ext uri="{FF2B5EF4-FFF2-40B4-BE49-F238E27FC236}">
                  <a16:creationId xmlns:a16="http://schemas.microsoft.com/office/drawing/2014/main" id="{FE551F33-69A0-6255-6E94-379D928DF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496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46145" name="Line 142">
              <a:extLst>
                <a:ext uri="{FF2B5EF4-FFF2-40B4-BE49-F238E27FC236}">
                  <a16:creationId xmlns:a16="http://schemas.microsoft.com/office/drawing/2014/main" id="{69153DA8-549B-B0C0-619A-9DBB9C898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4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46" name="Line 143">
              <a:extLst>
                <a:ext uri="{FF2B5EF4-FFF2-40B4-BE49-F238E27FC236}">
                  <a16:creationId xmlns:a16="http://schemas.microsoft.com/office/drawing/2014/main" id="{D3637778-4046-EB56-119D-7BAFDC8619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4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47" name="Line 144">
              <a:extLst>
                <a:ext uri="{FF2B5EF4-FFF2-40B4-BE49-F238E27FC236}">
                  <a16:creationId xmlns:a16="http://schemas.microsoft.com/office/drawing/2014/main" id="{1370E7B4-6E8C-F381-73C4-1EE127F0DC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2688"/>
              <a:ext cx="19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48" name="Line 145">
              <a:extLst>
                <a:ext uri="{FF2B5EF4-FFF2-40B4-BE49-F238E27FC236}">
                  <a16:creationId xmlns:a16="http://schemas.microsoft.com/office/drawing/2014/main" id="{91647F67-12E5-2838-83A9-58845C3EA3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254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6149" name="Line 146">
              <a:extLst>
                <a:ext uri="{FF2B5EF4-FFF2-40B4-BE49-F238E27FC236}">
                  <a16:creationId xmlns:a16="http://schemas.microsoft.com/office/drawing/2014/main" id="{1216071C-DCBA-F5CF-8CA8-91A81F8CD5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54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33939" name="Line 147">
            <a:extLst>
              <a:ext uri="{FF2B5EF4-FFF2-40B4-BE49-F238E27FC236}">
                <a16:creationId xmlns:a16="http://schemas.microsoft.com/office/drawing/2014/main" id="{91838FAE-0CDB-AEBF-76CF-134D2ACA8B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3962400"/>
            <a:ext cx="0" cy="82073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71" grpId="0" autoUpdateAnimBg="0"/>
      <p:bldP spid="33884" grpId="0" build="p" autoUpdateAnimBg="0" advAuto="0"/>
      <p:bldP spid="33918" grpId="0" autoUpdateAnimBg="0"/>
      <p:bldP spid="33919" grpId="0" autoUpdateAnimBg="0"/>
      <p:bldP spid="33920" grpId="0" autoUpdateAnimBg="0"/>
      <p:bldP spid="33921" grpId="0" autoUpdateAnimBg="0"/>
      <p:bldP spid="33922" grpId="0" autoUpdateAnimBg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Espaço Reservado para Número de Slide 4">
            <a:extLst>
              <a:ext uri="{FF2B5EF4-FFF2-40B4-BE49-F238E27FC236}">
                <a16:creationId xmlns:a16="http://schemas.microsoft.com/office/drawing/2014/main" id="{D6BA4E07-A43C-581B-4EA9-3ECEF545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553FEA-4725-4C15-A351-5CFF44B6247A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201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348163" name="Rectangle 2">
            <a:extLst>
              <a:ext uri="{FF2B5EF4-FFF2-40B4-BE49-F238E27FC236}">
                <a16:creationId xmlns:a16="http://schemas.microsoft.com/office/drawing/2014/main" id="{6B3B108E-0C10-2CBE-2693-30A4561B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pt-BR" altLang="pt-BR" sz="3600">
                <a:solidFill>
                  <a:srgbClr val="333399"/>
                </a:solidFill>
                <a:latin typeface="Arial Black" panose="020B0A04020102020204" pitchFamily="34" charset="0"/>
              </a:rPr>
              <a:t>Sub-árvores</a:t>
            </a:r>
            <a:endParaRPr lang="pt-PT" altLang="pt-BR" sz="3600">
              <a:solidFill>
                <a:srgbClr val="333399"/>
              </a:solidFill>
              <a:latin typeface="Arial Black" panose="020B0A04020102020204" pitchFamily="34" charset="0"/>
            </a:endParaRPr>
          </a:p>
        </p:txBody>
      </p:sp>
      <p:sp>
        <p:nvSpPr>
          <p:cNvPr id="348164" name="Rectangle 72">
            <a:extLst>
              <a:ext uri="{FF2B5EF4-FFF2-40B4-BE49-F238E27FC236}">
                <a16:creationId xmlns:a16="http://schemas.microsoft.com/office/drawing/2014/main" id="{64B11266-1CD3-8E0D-F723-9B6C12475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1430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>
                <a:latin typeface="Arial Black" panose="020B0A04020102020204" pitchFamily="34" charset="0"/>
              </a:rPr>
              <a:t>Árvores que contêm um nó e todos os seus descendentes.</a:t>
            </a:r>
          </a:p>
        </p:txBody>
      </p:sp>
      <p:grpSp>
        <p:nvGrpSpPr>
          <p:cNvPr id="348165" name="Group 73">
            <a:extLst>
              <a:ext uri="{FF2B5EF4-FFF2-40B4-BE49-F238E27FC236}">
                <a16:creationId xmlns:a16="http://schemas.microsoft.com/office/drawing/2014/main" id="{D5580169-E10B-B7F6-88B2-E76C4525A278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286000"/>
            <a:ext cx="7010400" cy="2971800"/>
            <a:chOff x="576" y="1872"/>
            <a:chExt cx="4416" cy="1872"/>
          </a:xfrm>
        </p:grpSpPr>
        <p:sp>
          <p:nvSpPr>
            <p:cNvPr id="348169" name="Rectangle 74">
              <a:extLst>
                <a:ext uri="{FF2B5EF4-FFF2-40B4-BE49-F238E27FC236}">
                  <a16:creationId xmlns:a16="http://schemas.microsoft.com/office/drawing/2014/main" id="{6F075AA7-8284-3A7F-4C2E-6A05905A1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30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48170" name="Line 75">
              <a:extLst>
                <a:ext uri="{FF2B5EF4-FFF2-40B4-BE49-F238E27FC236}">
                  <a16:creationId xmlns:a16="http://schemas.microsoft.com/office/drawing/2014/main" id="{1FAE8A50-62F2-E968-6097-6F6CD83C5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8171" name="Line 76">
              <a:extLst>
                <a:ext uri="{FF2B5EF4-FFF2-40B4-BE49-F238E27FC236}">
                  <a16:creationId xmlns:a16="http://schemas.microsoft.com/office/drawing/2014/main" id="{B22906D9-98BC-022F-2F93-8F222441F9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grpSp>
          <p:nvGrpSpPr>
            <p:cNvPr id="348172" name="Group 77">
              <a:extLst>
                <a:ext uri="{FF2B5EF4-FFF2-40B4-BE49-F238E27FC236}">
                  <a16:creationId xmlns:a16="http://schemas.microsoft.com/office/drawing/2014/main" id="{FC9B5471-ADFC-F136-1512-3BBBF62BD9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872"/>
              <a:ext cx="2064" cy="336"/>
              <a:chOff x="1920" y="1584"/>
              <a:chExt cx="2064" cy="336"/>
            </a:xfrm>
          </p:grpSpPr>
          <p:sp>
            <p:nvSpPr>
              <p:cNvPr id="348220" name="Rectangle 78">
                <a:extLst>
                  <a:ext uri="{FF2B5EF4-FFF2-40B4-BE49-F238E27FC236}">
                    <a16:creationId xmlns:a16="http://schemas.microsoft.com/office/drawing/2014/main" id="{7199CA2E-C6DE-F8A8-91A7-A05415E6F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584"/>
                <a:ext cx="528" cy="240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8221" name="Line 79">
                <a:extLst>
                  <a:ext uri="{FF2B5EF4-FFF2-40B4-BE49-F238E27FC236}">
                    <a16:creationId xmlns:a16="http://schemas.microsoft.com/office/drawing/2014/main" id="{1171E413-5911-C3B2-7E14-5B886924D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158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8222" name="Line 80">
                <a:extLst>
                  <a:ext uri="{FF2B5EF4-FFF2-40B4-BE49-F238E27FC236}">
                    <a16:creationId xmlns:a16="http://schemas.microsoft.com/office/drawing/2014/main" id="{A414B7B2-AAFA-BFD7-9275-91EDE44908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158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8223" name="Line 81">
                <a:extLst>
                  <a:ext uri="{FF2B5EF4-FFF2-40B4-BE49-F238E27FC236}">
                    <a16:creationId xmlns:a16="http://schemas.microsoft.com/office/drawing/2014/main" id="{A0075D50-DDC3-982C-E892-BD8095BCF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0" y="1728"/>
                <a:ext cx="816" cy="19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8224" name="Line 82">
                <a:extLst>
                  <a:ext uri="{FF2B5EF4-FFF2-40B4-BE49-F238E27FC236}">
                    <a16:creationId xmlns:a16="http://schemas.microsoft.com/office/drawing/2014/main" id="{B832F730-7AE6-0067-9A04-140778D5D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728"/>
                <a:ext cx="816" cy="19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348173" name="Group 83">
              <a:extLst>
                <a:ext uri="{FF2B5EF4-FFF2-40B4-BE49-F238E27FC236}">
                  <a16:creationId xmlns:a16="http://schemas.microsoft.com/office/drawing/2014/main" id="{ADFC5008-6F95-5615-ABB6-C9BDEBD4CB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928"/>
              <a:ext cx="528" cy="240"/>
              <a:chOff x="912" y="2976"/>
              <a:chExt cx="528" cy="240"/>
            </a:xfrm>
          </p:grpSpPr>
          <p:sp>
            <p:nvSpPr>
              <p:cNvPr id="348216" name="Rectangle 84">
                <a:extLst>
                  <a:ext uri="{FF2B5EF4-FFF2-40B4-BE49-F238E27FC236}">
                    <a16:creationId xmlns:a16="http://schemas.microsoft.com/office/drawing/2014/main" id="{4CF2BB0B-3DE9-424C-07DE-36D3BA73B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976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8217" name="Line 85">
                <a:extLst>
                  <a:ext uri="{FF2B5EF4-FFF2-40B4-BE49-F238E27FC236}">
                    <a16:creationId xmlns:a16="http://schemas.microsoft.com/office/drawing/2014/main" id="{2472C69A-8983-8EC2-E4EB-301C36E4D1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97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8218" name="Line 86">
                <a:extLst>
                  <a:ext uri="{FF2B5EF4-FFF2-40B4-BE49-F238E27FC236}">
                    <a16:creationId xmlns:a16="http://schemas.microsoft.com/office/drawing/2014/main" id="{23C67A62-FD22-6C3A-E252-62EF9D73BF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97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8219" name="Line 87">
                <a:extLst>
                  <a:ext uri="{FF2B5EF4-FFF2-40B4-BE49-F238E27FC236}">
                    <a16:creationId xmlns:a16="http://schemas.microsoft.com/office/drawing/2014/main" id="{1BB8611D-FBF1-2375-2650-5C2C82D4C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3024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348174" name="Group 88">
              <a:extLst>
                <a:ext uri="{FF2B5EF4-FFF2-40B4-BE49-F238E27FC236}">
                  <a16:creationId xmlns:a16="http://schemas.microsoft.com/office/drawing/2014/main" id="{B426409A-F224-499D-2F8D-A45A456122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3504"/>
              <a:ext cx="528" cy="240"/>
              <a:chOff x="3168" y="2496"/>
              <a:chExt cx="528" cy="240"/>
            </a:xfrm>
          </p:grpSpPr>
          <p:sp>
            <p:nvSpPr>
              <p:cNvPr id="348211" name="Rectangle 89">
                <a:extLst>
                  <a:ext uri="{FF2B5EF4-FFF2-40B4-BE49-F238E27FC236}">
                    <a16:creationId xmlns:a16="http://schemas.microsoft.com/office/drawing/2014/main" id="{DDAF6E9E-AAB0-EC0F-07BE-A8B6F3D0B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496"/>
                <a:ext cx="528" cy="24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8212" name="Line 90">
                <a:extLst>
                  <a:ext uri="{FF2B5EF4-FFF2-40B4-BE49-F238E27FC236}">
                    <a16:creationId xmlns:a16="http://schemas.microsoft.com/office/drawing/2014/main" id="{97D7B06E-379A-A2F5-5AEF-F2F5E4DB1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24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8213" name="Line 91">
                <a:extLst>
                  <a:ext uri="{FF2B5EF4-FFF2-40B4-BE49-F238E27FC236}">
                    <a16:creationId xmlns:a16="http://schemas.microsoft.com/office/drawing/2014/main" id="{F942704B-A435-F9FC-4DE7-E3C6A9620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4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8214" name="Line 92">
                <a:extLst>
                  <a:ext uri="{FF2B5EF4-FFF2-40B4-BE49-F238E27FC236}">
                    <a16:creationId xmlns:a16="http://schemas.microsoft.com/office/drawing/2014/main" id="{3E9E9EF7-C19A-52B5-514D-D4B8CFEBBB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2544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8215" name="Line 93">
                <a:extLst>
                  <a:ext uri="{FF2B5EF4-FFF2-40B4-BE49-F238E27FC236}">
                    <a16:creationId xmlns:a16="http://schemas.microsoft.com/office/drawing/2014/main" id="{41FBDEAE-E43A-4F75-AC95-EBA3107A2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544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348175" name="Group 94">
              <a:extLst>
                <a:ext uri="{FF2B5EF4-FFF2-40B4-BE49-F238E27FC236}">
                  <a16:creationId xmlns:a16="http://schemas.microsoft.com/office/drawing/2014/main" id="{2A4D3CEC-3B75-C744-990B-E770E26897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504"/>
              <a:ext cx="528" cy="240"/>
              <a:chOff x="480" y="2928"/>
              <a:chExt cx="528" cy="240"/>
            </a:xfrm>
          </p:grpSpPr>
          <p:sp>
            <p:nvSpPr>
              <p:cNvPr id="348206" name="Rectangle 95">
                <a:extLst>
                  <a:ext uri="{FF2B5EF4-FFF2-40B4-BE49-F238E27FC236}">
                    <a16:creationId xmlns:a16="http://schemas.microsoft.com/office/drawing/2014/main" id="{DFF701F4-F955-8C98-F13E-014237BC9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928"/>
                <a:ext cx="528" cy="24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8207" name="Line 96">
                <a:extLst>
                  <a:ext uri="{FF2B5EF4-FFF2-40B4-BE49-F238E27FC236}">
                    <a16:creationId xmlns:a16="http://schemas.microsoft.com/office/drawing/2014/main" id="{FA874FBC-86C7-67F0-A09C-01DBF125C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292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8208" name="Line 97">
                <a:extLst>
                  <a:ext uri="{FF2B5EF4-FFF2-40B4-BE49-F238E27FC236}">
                    <a16:creationId xmlns:a16="http://schemas.microsoft.com/office/drawing/2014/main" id="{EA63FA54-451F-6AD3-BEE2-70DF02582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92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8209" name="Line 98">
                <a:extLst>
                  <a:ext uri="{FF2B5EF4-FFF2-40B4-BE49-F238E27FC236}">
                    <a16:creationId xmlns:a16="http://schemas.microsoft.com/office/drawing/2014/main" id="{05A7AC8C-97ED-E275-FF8C-963C73E24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976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8210" name="Line 99">
                <a:extLst>
                  <a:ext uri="{FF2B5EF4-FFF2-40B4-BE49-F238E27FC236}">
                    <a16:creationId xmlns:a16="http://schemas.microsoft.com/office/drawing/2014/main" id="{E1BA1282-8493-21C1-3973-62FD23B226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976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348176" name="Group 100">
              <a:extLst>
                <a:ext uri="{FF2B5EF4-FFF2-40B4-BE49-F238E27FC236}">
                  <a16:creationId xmlns:a16="http://schemas.microsoft.com/office/drawing/2014/main" id="{7C310043-70B3-8FB0-FFC8-94C668CEF6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928"/>
              <a:ext cx="528" cy="240"/>
              <a:chOff x="1872" y="2496"/>
              <a:chExt cx="528" cy="240"/>
            </a:xfrm>
          </p:grpSpPr>
          <p:sp>
            <p:nvSpPr>
              <p:cNvPr id="348201" name="Rectangle 101">
                <a:extLst>
                  <a:ext uri="{FF2B5EF4-FFF2-40B4-BE49-F238E27FC236}">
                    <a16:creationId xmlns:a16="http://schemas.microsoft.com/office/drawing/2014/main" id="{13139B28-B570-6A03-BCAA-8BAEC0C09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496"/>
                <a:ext cx="528" cy="24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8202" name="Line 102">
                <a:extLst>
                  <a:ext uri="{FF2B5EF4-FFF2-40B4-BE49-F238E27FC236}">
                    <a16:creationId xmlns:a16="http://schemas.microsoft.com/office/drawing/2014/main" id="{BD8DC0E5-B2CF-D37F-E919-B376C350F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4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8203" name="Line 103">
                <a:extLst>
                  <a:ext uri="{FF2B5EF4-FFF2-40B4-BE49-F238E27FC236}">
                    <a16:creationId xmlns:a16="http://schemas.microsoft.com/office/drawing/2014/main" id="{9CBEC063-C95F-B0E2-5903-C8194D56D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4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8204" name="Line 104">
                <a:extLst>
                  <a:ext uri="{FF2B5EF4-FFF2-40B4-BE49-F238E27FC236}">
                    <a16:creationId xmlns:a16="http://schemas.microsoft.com/office/drawing/2014/main" id="{FCC02428-A805-EF1A-4062-FF28CA2A0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544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8205" name="Line 105">
                <a:extLst>
                  <a:ext uri="{FF2B5EF4-FFF2-40B4-BE49-F238E27FC236}">
                    <a16:creationId xmlns:a16="http://schemas.microsoft.com/office/drawing/2014/main" id="{C54EBBF1-CECA-508D-FE0E-BAD6FD2D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2544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348177" name="Group 106">
              <a:extLst>
                <a:ext uri="{FF2B5EF4-FFF2-40B4-BE49-F238E27FC236}">
                  <a16:creationId xmlns:a16="http://schemas.microsoft.com/office/drawing/2014/main" id="{4E7A433C-E127-1E85-41CB-3CA1215169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3504"/>
              <a:ext cx="528" cy="240"/>
              <a:chOff x="4128" y="2928"/>
              <a:chExt cx="528" cy="240"/>
            </a:xfrm>
          </p:grpSpPr>
          <p:sp>
            <p:nvSpPr>
              <p:cNvPr id="348196" name="Rectangle 107">
                <a:extLst>
                  <a:ext uri="{FF2B5EF4-FFF2-40B4-BE49-F238E27FC236}">
                    <a16:creationId xmlns:a16="http://schemas.microsoft.com/office/drawing/2014/main" id="{E9A547A1-0445-3244-330F-2C665669F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928"/>
                <a:ext cx="528" cy="24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8197" name="Line 108">
                <a:extLst>
                  <a:ext uri="{FF2B5EF4-FFF2-40B4-BE49-F238E27FC236}">
                    <a16:creationId xmlns:a16="http://schemas.microsoft.com/office/drawing/2014/main" id="{0564B8BD-3EB2-E818-6E3A-FCBCA09309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92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8198" name="Line 109">
                <a:extLst>
                  <a:ext uri="{FF2B5EF4-FFF2-40B4-BE49-F238E27FC236}">
                    <a16:creationId xmlns:a16="http://schemas.microsoft.com/office/drawing/2014/main" id="{C0DBB47E-06C1-09C8-3640-84101A3DD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292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8199" name="Line 110">
                <a:extLst>
                  <a:ext uri="{FF2B5EF4-FFF2-40B4-BE49-F238E27FC236}">
                    <a16:creationId xmlns:a16="http://schemas.microsoft.com/office/drawing/2014/main" id="{28DAA620-748C-055A-75D2-A673328B85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2976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48200" name="Line 111">
                <a:extLst>
                  <a:ext uri="{FF2B5EF4-FFF2-40B4-BE49-F238E27FC236}">
                    <a16:creationId xmlns:a16="http://schemas.microsoft.com/office/drawing/2014/main" id="{4E766F53-F0F6-6FBF-41E6-662E31D56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2976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348178" name="Rectangle 112">
              <a:extLst>
                <a:ext uri="{FF2B5EF4-FFF2-40B4-BE49-F238E27FC236}">
                  <a16:creationId xmlns:a16="http://schemas.microsoft.com/office/drawing/2014/main" id="{998276B0-F755-D72C-8C6E-3B8181B3F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352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48179" name="Line 113">
              <a:extLst>
                <a:ext uri="{FF2B5EF4-FFF2-40B4-BE49-F238E27FC236}">
                  <a16:creationId xmlns:a16="http://schemas.microsoft.com/office/drawing/2014/main" id="{8F5740C2-FD41-96F6-B9F1-511149B960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35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8180" name="Line 114">
              <a:extLst>
                <a:ext uri="{FF2B5EF4-FFF2-40B4-BE49-F238E27FC236}">
                  <a16:creationId xmlns:a16="http://schemas.microsoft.com/office/drawing/2014/main" id="{C71D5DB8-E9E3-F25E-E364-6F01F675BF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35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8181" name="Rectangle 115">
              <a:extLst>
                <a:ext uri="{FF2B5EF4-FFF2-40B4-BE49-F238E27FC236}">
                  <a16:creationId xmlns:a16="http://schemas.microsoft.com/office/drawing/2014/main" id="{CEA4727B-EE40-E509-E445-275030D39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976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48182" name="Line 116">
              <a:extLst>
                <a:ext uri="{FF2B5EF4-FFF2-40B4-BE49-F238E27FC236}">
                  <a16:creationId xmlns:a16="http://schemas.microsoft.com/office/drawing/2014/main" id="{A94B436A-3C12-C37F-6682-13E2337A4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8183" name="Line 117">
              <a:extLst>
                <a:ext uri="{FF2B5EF4-FFF2-40B4-BE49-F238E27FC236}">
                  <a16:creationId xmlns:a16="http://schemas.microsoft.com/office/drawing/2014/main" id="{D0A1F2EB-DB9A-4BA4-D14A-49F11EC88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8184" name="Line 118">
              <a:extLst>
                <a:ext uri="{FF2B5EF4-FFF2-40B4-BE49-F238E27FC236}">
                  <a16:creationId xmlns:a16="http://schemas.microsoft.com/office/drawing/2014/main" id="{860966EC-2FBB-ADCA-B449-D24A2EC6E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302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8185" name="Rectangle 119">
              <a:extLst>
                <a:ext uri="{FF2B5EF4-FFF2-40B4-BE49-F238E27FC236}">
                  <a16:creationId xmlns:a16="http://schemas.microsoft.com/office/drawing/2014/main" id="{FC54D88F-4E75-1F15-8D43-0B5AF443D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76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48186" name="Line 120">
              <a:extLst>
                <a:ext uri="{FF2B5EF4-FFF2-40B4-BE49-F238E27FC236}">
                  <a16:creationId xmlns:a16="http://schemas.microsoft.com/office/drawing/2014/main" id="{864D71D8-A8C2-E448-6134-8C2074D0B9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8187" name="Line 121">
              <a:extLst>
                <a:ext uri="{FF2B5EF4-FFF2-40B4-BE49-F238E27FC236}">
                  <a16:creationId xmlns:a16="http://schemas.microsoft.com/office/drawing/2014/main" id="{56C9F2B0-F43C-C3ED-9599-BBE727245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8188" name="Line 122">
              <a:extLst>
                <a:ext uri="{FF2B5EF4-FFF2-40B4-BE49-F238E27FC236}">
                  <a16:creationId xmlns:a16="http://schemas.microsoft.com/office/drawing/2014/main" id="{6F8A2F8B-1480-C760-06F0-28546C4FEB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2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8189" name="Line 123">
              <a:extLst>
                <a:ext uri="{FF2B5EF4-FFF2-40B4-BE49-F238E27FC236}">
                  <a16:creationId xmlns:a16="http://schemas.microsoft.com/office/drawing/2014/main" id="{CF014954-1F0D-C31E-5D44-D5B33532CA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3120"/>
              <a:ext cx="14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8190" name="Line 124">
              <a:extLst>
                <a:ext uri="{FF2B5EF4-FFF2-40B4-BE49-F238E27FC236}">
                  <a16:creationId xmlns:a16="http://schemas.microsoft.com/office/drawing/2014/main" id="{F6A43A34-8EDC-856E-FEF2-317F22D819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" y="3120"/>
              <a:ext cx="14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8191" name="Line 125">
              <a:extLst>
                <a:ext uri="{FF2B5EF4-FFF2-40B4-BE49-F238E27FC236}">
                  <a16:creationId xmlns:a16="http://schemas.microsoft.com/office/drawing/2014/main" id="{EA24F2B8-ADF7-6C39-60E4-D125B1461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2496"/>
              <a:ext cx="14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8192" name="Line 126">
              <a:extLst>
                <a:ext uri="{FF2B5EF4-FFF2-40B4-BE49-F238E27FC236}">
                  <a16:creationId xmlns:a16="http://schemas.microsoft.com/office/drawing/2014/main" id="{9D09A026-AD95-7EF3-E018-C149F2031C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8" y="2544"/>
              <a:ext cx="14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8193" name="Line 127">
              <a:extLst>
                <a:ext uri="{FF2B5EF4-FFF2-40B4-BE49-F238E27FC236}">
                  <a16:creationId xmlns:a16="http://schemas.microsoft.com/office/drawing/2014/main" id="{B6C7267D-AC11-BA88-5045-A858CBC61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496"/>
              <a:ext cx="14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8194" name="Line 128">
              <a:extLst>
                <a:ext uri="{FF2B5EF4-FFF2-40B4-BE49-F238E27FC236}">
                  <a16:creationId xmlns:a16="http://schemas.microsoft.com/office/drawing/2014/main" id="{C1088422-3FAC-734E-CDFD-D9AD23B06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96"/>
              <a:ext cx="14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8195" name="Line 129">
              <a:extLst>
                <a:ext uri="{FF2B5EF4-FFF2-40B4-BE49-F238E27FC236}">
                  <a16:creationId xmlns:a16="http://schemas.microsoft.com/office/drawing/2014/main" id="{96755C73-6C5C-158F-9BA2-099F57906D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6" y="3120"/>
              <a:ext cx="14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348166" name="Line 130">
            <a:extLst>
              <a:ext uri="{FF2B5EF4-FFF2-40B4-BE49-F238E27FC236}">
                <a16:creationId xmlns:a16="http://schemas.microsoft.com/office/drawing/2014/main" id="{1D4835A5-998C-8595-76C2-2F82E8D70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514600"/>
            <a:ext cx="2286000" cy="2819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48167" name="Line 131">
            <a:extLst>
              <a:ext uri="{FF2B5EF4-FFF2-40B4-BE49-F238E27FC236}">
                <a16:creationId xmlns:a16="http://schemas.microsoft.com/office/drawing/2014/main" id="{8C78B2D9-2E46-5494-0F70-231BFF574A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2514600"/>
            <a:ext cx="2286000" cy="2819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48168" name="Line 132">
            <a:extLst>
              <a:ext uri="{FF2B5EF4-FFF2-40B4-BE49-F238E27FC236}">
                <a16:creationId xmlns:a16="http://schemas.microsoft.com/office/drawing/2014/main" id="{EFF44C90-FC9B-158D-FDA9-98BD5BF59B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5334000"/>
            <a:ext cx="449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Espaço Reservado para Número de Slide 3">
            <a:extLst>
              <a:ext uri="{FF2B5EF4-FFF2-40B4-BE49-F238E27FC236}">
                <a16:creationId xmlns:a16="http://schemas.microsoft.com/office/drawing/2014/main" id="{9523AB5D-769A-47F9-0A97-42AAA983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47D850-B4DE-4EA5-828C-04AE877C94EF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202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grpSp>
        <p:nvGrpSpPr>
          <p:cNvPr id="350211" name="Group 2">
            <a:extLst>
              <a:ext uri="{FF2B5EF4-FFF2-40B4-BE49-F238E27FC236}">
                <a16:creationId xmlns:a16="http://schemas.microsoft.com/office/drawing/2014/main" id="{19C7C97E-AF08-1770-2532-10FBDA6D8F98}"/>
              </a:ext>
            </a:extLst>
          </p:cNvPr>
          <p:cNvGrpSpPr>
            <a:grpSpLocks/>
          </p:cNvGrpSpPr>
          <p:nvPr/>
        </p:nvGrpSpPr>
        <p:grpSpPr bwMode="auto">
          <a:xfrm>
            <a:off x="0" y="68263"/>
            <a:ext cx="647700" cy="6713537"/>
            <a:chOff x="0" y="43"/>
            <a:chExt cx="5760" cy="4229"/>
          </a:xfrm>
        </p:grpSpPr>
        <p:sp>
          <p:nvSpPr>
            <p:cNvPr id="350219" name="Line 3">
              <a:extLst>
                <a:ext uri="{FF2B5EF4-FFF2-40B4-BE49-F238E27FC236}">
                  <a16:creationId xmlns:a16="http://schemas.microsoft.com/office/drawing/2014/main" id="{0EFF6619-F235-DAB3-67AC-8A0016E5D3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0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20" name="Line 4">
              <a:extLst>
                <a:ext uri="{FF2B5EF4-FFF2-40B4-BE49-F238E27FC236}">
                  <a16:creationId xmlns:a16="http://schemas.microsoft.com/office/drawing/2014/main" id="{EE57B94E-07DB-7CDF-4998-64912AB281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21" name="Line 5">
              <a:extLst>
                <a:ext uri="{FF2B5EF4-FFF2-40B4-BE49-F238E27FC236}">
                  <a16:creationId xmlns:a16="http://schemas.microsoft.com/office/drawing/2014/main" id="{4E299A6F-AC45-B34C-EC94-4E23BCCCC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7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22" name="Line 6">
              <a:extLst>
                <a:ext uri="{FF2B5EF4-FFF2-40B4-BE49-F238E27FC236}">
                  <a16:creationId xmlns:a16="http://schemas.microsoft.com/office/drawing/2014/main" id="{1C160905-F9A1-6470-3700-7A22165FB3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11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23" name="Line 7">
              <a:extLst>
                <a:ext uri="{FF2B5EF4-FFF2-40B4-BE49-F238E27FC236}">
                  <a16:creationId xmlns:a16="http://schemas.microsoft.com/office/drawing/2014/main" id="{7CC9B670-D701-C6D4-C0D5-F888AB020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06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24" name="Line 8">
              <a:extLst>
                <a:ext uri="{FF2B5EF4-FFF2-40B4-BE49-F238E27FC236}">
                  <a16:creationId xmlns:a16="http://schemas.microsoft.com/office/drawing/2014/main" id="{3AE7DD97-B844-EBDA-1E10-116A166D65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1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25" name="Line 9">
              <a:extLst>
                <a:ext uri="{FF2B5EF4-FFF2-40B4-BE49-F238E27FC236}">
                  <a16:creationId xmlns:a16="http://schemas.microsoft.com/office/drawing/2014/main" id="{7C8F92B3-2CC7-B7BF-DE71-B3D28E69B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26" name="Line 10">
              <a:extLst>
                <a:ext uri="{FF2B5EF4-FFF2-40B4-BE49-F238E27FC236}">
                  <a16:creationId xmlns:a16="http://schemas.microsoft.com/office/drawing/2014/main" id="{1C353A26-CB42-BCDE-3180-6BBA65EC87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27" name="Line 11">
              <a:extLst>
                <a:ext uri="{FF2B5EF4-FFF2-40B4-BE49-F238E27FC236}">
                  <a16:creationId xmlns:a16="http://schemas.microsoft.com/office/drawing/2014/main" id="{5F6966E1-62D6-512B-D095-FE1E0C58D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0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28" name="Line 12">
              <a:extLst>
                <a:ext uri="{FF2B5EF4-FFF2-40B4-BE49-F238E27FC236}">
                  <a16:creationId xmlns:a16="http://schemas.microsoft.com/office/drawing/2014/main" id="{A767D523-F2E3-4895-41D8-E1620C8DC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9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29" name="Line 13">
              <a:extLst>
                <a:ext uri="{FF2B5EF4-FFF2-40B4-BE49-F238E27FC236}">
                  <a16:creationId xmlns:a16="http://schemas.microsoft.com/office/drawing/2014/main" id="{91318B8F-D35C-4FAB-E9E1-F44BC8C7A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1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30" name="Line 14">
              <a:extLst>
                <a:ext uri="{FF2B5EF4-FFF2-40B4-BE49-F238E27FC236}">
                  <a16:creationId xmlns:a16="http://schemas.microsoft.com/office/drawing/2014/main" id="{B4E7982D-7C5D-E601-9C38-1C18CE91F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9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31" name="Line 15">
              <a:extLst>
                <a:ext uri="{FF2B5EF4-FFF2-40B4-BE49-F238E27FC236}">
                  <a16:creationId xmlns:a16="http://schemas.microsoft.com/office/drawing/2014/main" id="{E7664AFF-BAF3-3E5D-8A95-89B78A886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8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32" name="Line 16">
              <a:extLst>
                <a:ext uri="{FF2B5EF4-FFF2-40B4-BE49-F238E27FC236}">
                  <a16:creationId xmlns:a16="http://schemas.microsoft.com/office/drawing/2014/main" id="{AF01A3D5-8D34-0433-09ED-033D3AEDB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74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33" name="Line 17">
              <a:extLst>
                <a:ext uri="{FF2B5EF4-FFF2-40B4-BE49-F238E27FC236}">
                  <a16:creationId xmlns:a16="http://schemas.microsoft.com/office/drawing/2014/main" id="{B80E0965-D56A-6D02-49D3-6164AA495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34" name="Line 18">
              <a:extLst>
                <a:ext uri="{FF2B5EF4-FFF2-40B4-BE49-F238E27FC236}">
                  <a16:creationId xmlns:a16="http://schemas.microsoft.com/office/drawing/2014/main" id="{1023D340-98B8-89DD-6278-C86FD4E02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35" name="Line 19">
              <a:extLst>
                <a:ext uri="{FF2B5EF4-FFF2-40B4-BE49-F238E27FC236}">
                  <a16:creationId xmlns:a16="http://schemas.microsoft.com/office/drawing/2014/main" id="{97ABCA2C-FEE1-126C-3224-51A457160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1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36" name="Line 20">
              <a:extLst>
                <a:ext uri="{FF2B5EF4-FFF2-40B4-BE49-F238E27FC236}">
                  <a16:creationId xmlns:a16="http://schemas.microsoft.com/office/drawing/2014/main" id="{23240A4C-44CB-61C7-AB95-532FE0F817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37" name="Line 21">
              <a:extLst>
                <a:ext uri="{FF2B5EF4-FFF2-40B4-BE49-F238E27FC236}">
                  <a16:creationId xmlns:a16="http://schemas.microsoft.com/office/drawing/2014/main" id="{668AAFE7-22AF-458A-4C81-E7376AC1B7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7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38" name="Line 22">
              <a:extLst>
                <a:ext uri="{FF2B5EF4-FFF2-40B4-BE49-F238E27FC236}">
                  <a16:creationId xmlns:a16="http://schemas.microsoft.com/office/drawing/2014/main" id="{6AAB586F-65EA-00A2-B4B2-F270CA27A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39" name="Line 23">
              <a:extLst>
                <a:ext uri="{FF2B5EF4-FFF2-40B4-BE49-F238E27FC236}">
                  <a16:creationId xmlns:a16="http://schemas.microsoft.com/office/drawing/2014/main" id="{28D0C1E8-18CD-872E-CE68-C4F91EBDD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7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40" name="Line 24">
              <a:extLst>
                <a:ext uri="{FF2B5EF4-FFF2-40B4-BE49-F238E27FC236}">
                  <a16:creationId xmlns:a16="http://schemas.microsoft.com/office/drawing/2014/main" id="{E6D0F572-7B40-567F-BC2B-7A8D33B8D3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6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41" name="Line 25">
              <a:extLst>
                <a:ext uri="{FF2B5EF4-FFF2-40B4-BE49-F238E27FC236}">
                  <a16:creationId xmlns:a16="http://schemas.microsoft.com/office/drawing/2014/main" id="{4287DCFF-16EF-073E-DBF9-78F86A661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7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42" name="Line 26">
              <a:extLst>
                <a:ext uri="{FF2B5EF4-FFF2-40B4-BE49-F238E27FC236}">
                  <a16:creationId xmlns:a16="http://schemas.microsoft.com/office/drawing/2014/main" id="{814DA0F1-152E-BE3F-F972-A9569432E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43" name="Line 27">
              <a:extLst>
                <a:ext uri="{FF2B5EF4-FFF2-40B4-BE49-F238E27FC236}">
                  <a16:creationId xmlns:a16="http://schemas.microsoft.com/office/drawing/2014/main" id="{06F37CDB-A1BE-C4AD-17E3-C687AD1B5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2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44" name="Line 28">
              <a:extLst>
                <a:ext uri="{FF2B5EF4-FFF2-40B4-BE49-F238E27FC236}">
                  <a16:creationId xmlns:a16="http://schemas.microsoft.com/office/drawing/2014/main" id="{5E09008E-41C1-5B37-D6AC-6CC9235DF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0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45" name="Line 29">
              <a:extLst>
                <a:ext uri="{FF2B5EF4-FFF2-40B4-BE49-F238E27FC236}">
                  <a16:creationId xmlns:a16="http://schemas.microsoft.com/office/drawing/2014/main" id="{A249BC2A-B787-B804-8641-D3D9168B40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46" name="Line 30">
              <a:extLst>
                <a:ext uri="{FF2B5EF4-FFF2-40B4-BE49-F238E27FC236}">
                  <a16:creationId xmlns:a16="http://schemas.microsoft.com/office/drawing/2014/main" id="{85764446-771A-A501-484C-414F676E1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0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47" name="Line 31">
              <a:extLst>
                <a:ext uri="{FF2B5EF4-FFF2-40B4-BE49-F238E27FC236}">
                  <a16:creationId xmlns:a16="http://schemas.microsoft.com/office/drawing/2014/main" id="{5284A92F-CB9D-ACAE-80BA-4644E76945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9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48" name="Line 32">
              <a:extLst>
                <a:ext uri="{FF2B5EF4-FFF2-40B4-BE49-F238E27FC236}">
                  <a16:creationId xmlns:a16="http://schemas.microsoft.com/office/drawing/2014/main" id="{C240EE8A-3D65-FAB4-3C7B-FE657562DB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04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49" name="Line 33">
              <a:extLst>
                <a:ext uri="{FF2B5EF4-FFF2-40B4-BE49-F238E27FC236}">
                  <a16:creationId xmlns:a16="http://schemas.microsoft.com/office/drawing/2014/main" id="{3D4BAC9C-E5C8-4CB8-EDFF-B24A6DFDD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50" name="Line 34">
              <a:extLst>
                <a:ext uri="{FF2B5EF4-FFF2-40B4-BE49-F238E27FC236}">
                  <a16:creationId xmlns:a16="http://schemas.microsoft.com/office/drawing/2014/main" id="{88646E16-29CC-6895-990B-E08D66146C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2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51" name="Line 35">
              <a:extLst>
                <a:ext uri="{FF2B5EF4-FFF2-40B4-BE49-F238E27FC236}">
                  <a16:creationId xmlns:a16="http://schemas.microsoft.com/office/drawing/2014/main" id="{0F513061-30D8-904B-2FFE-D24EB6E38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3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52" name="Line 36">
              <a:extLst>
                <a:ext uri="{FF2B5EF4-FFF2-40B4-BE49-F238E27FC236}">
                  <a16:creationId xmlns:a16="http://schemas.microsoft.com/office/drawing/2014/main" id="{9F423D7A-B308-D639-A5B4-787176859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75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53" name="Line 37">
              <a:extLst>
                <a:ext uri="{FF2B5EF4-FFF2-40B4-BE49-F238E27FC236}">
                  <a16:creationId xmlns:a16="http://schemas.microsoft.com/office/drawing/2014/main" id="{5FB1C374-1E10-1068-6043-257F70FFE6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67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54" name="Line 38">
              <a:extLst>
                <a:ext uri="{FF2B5EF4-FFF2-40B4-BE49-F238E27FC236}">
                  <a16:creationId xmlns:a16="http://schemas.microsoft.com/office/drawing/2014/main" id="{870AD89D-58E5-3586-F61A-DA17E8F3D2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7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55" name="Line 39">
              <a:extLst>
                <a:ext uri="{FF2B5EF4-FFF2-40B4-BE49-F238E27FC236}">
                  <a16:creationId xmlns:a16="http://schemas.microsoft.com/office/drawing/2014/main" id="{557064A4-EF57-D3E1-98D3-827D41E17E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5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56" name="Line 40">
              <a:extLst>
                <a:ext uri="{FF2B5EF4-FFF2-40B4-BE49-F238E27FC236}">
                  <a16:creationId xmlns:a16="http://schemas.microsoft.com/office/drawing/2014/main" id="{D9333BCB-58ED-40F7-6A53-060693F83A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5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57" name="Line 41">
              <a:extLst>
                <a:ext uri="{FF2B5EF4-FFF2-40B4-BE49-F238E27FC236}">
                  <a16:creationId xmlns:a16="http://schemas.microsoft.com/office/drawing/2014/main" id="{EDCE9D9F-AC48-F243-C37F-7B2460523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9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58" name="Line 42">
              <a:extLst>
                <a:ext uri="{FF2B5EF4-FFF2-40B4-BE49-F238E27FC236}">
                  <a16:creationId xmlns:a16="http://schemas.microsoft.com/office/drawing/2014/main" id="{3F29BA26-57AD-5F4A-6CD4-23AD7B2E3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62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59" name="Line 43">
              <a:extLst>
                <a:ext uri="{FF2B5EF4-FFF2-40B4-BE49-F238E27FC236}">
                  <a16:creationId xmlns:a16="http://schemas.microsoft.com/office/drawing/2014/main" id="{0DD0FD97-6545-5320-30C8-D5D2EF822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6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60" name="Line 44">
              <a:extLst>
                <a:ext uri="{FF2B5EF4-FFF2-40B4-BE49-F238E27FC236}">
                  <a16:creationId xmlns:a16="http://schemas.microsoft.com/office/drawing/2014/main" id="{728D1B96-B77D-FA6B-CAD7-5E440FE3B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1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61" name="Line 45">
              <a:extLst>
                <a:ext uri="{FF2B5EF4-FFF2-40B4-BE49-F238E27FC236}">
                  <a16:creationId xmlns:a16="http://schemas.microsoft.com/office/drawing/2014/main" id="{25AEF068-ABFF-710C-49B9-C097FEFFA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0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62" name="Line 46">
              <a:extLst>
                <a:ext uri="{FF2B5EF4-FFF2-40B4-BE49-F238E27FC236}">
                  <a16:creationId xmlns:a16="http://schemas.microsoft.com/office/drawing/2014/main" id="{F0980C19-1713-7BCB-1D55-D596A5FD28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7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63" name="Line 47">
              <a:extLst>
                <a:ext uri="{FF2B5EF4-FFF2-40B4-BE49-F238E27FC236}">
                  <a16:creationId xmlns:a16="http://schemas.microsoft.com/office/drawing/2014/main" id="{32E5B48F-7A8F-9897-87FE-28D1D2C8E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64" name="Line 48">
              <a:extLst>
                <a:ext uri="{FF2B5EF4-FFF2-40B4-BE49-F238E27FC236}">
                  <a16:creationId xmlns:a16="http://schemas.microsoft.com/office/drawing/2014/main" id="{E7F85205-4C2F-F1F6-43E3-C3C24F441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5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65" name="Line 49">
              <a:extLst>
                <a:ext uri="{FF2B5EF4-FFF2-40B4-BE49-F238E27FC236}">
                  <a16:creationId xmlns:a16="http://schemas.microsoft.com/office/drawing/2014/main" id="{77B5C380-549B-0D54-97F1-951FC93C2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9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66" name="Line 50">
              <a:extLst>
                <a:ext uri="{FF2B5EF4-FFF2-40B4-BE49-F238E27FC236}">
                  <a16:creationId xmlns:a16="http://schemas.microsoft.com/office/drawing/2014/main" id="{BB80824E-3525-CA31-EC4C-1DC1D4F7EA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6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67" name="Line 51">
              <a:extLst>
                <a:ext uri="{FF2B5EF4-FFF2-40B4-BE49-F238E27FC236}">
                  <a16:creationId xmlns:a16="http://schemas.microsoft.com/office/drawing/2014/main" id="{FDE530FE-84CB-7986-9BC1-59D089B603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3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68" name="Line 52">
              <a:extLst>
                <a:ext uri="{FF2B5EF4-FFF2-40B4-BE49-F238E27FC236}">
                  <a16:creationId xmlns:a16="http://schemas.microsoft.com/office/drawing/2014/main" id="{29B40819-25CD-181A-A4E6-41B6AECA51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69" name="Line 53">
              <a:extLst>
                <a:ext uri="{FF2B5EF4-FFF2-40B4-BE49-F238E27FC236}">
                  <a16:creationId xmlns:a16="http://schemas.microsoft.com/office/drawing/2014/main" id="{3E55440E-EA37-1A5E-9329-A788E773C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9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70" name="Line 54">
              <a:extLst>
                <a:ext uri="{FF2B5EF4-FFF2-40B4-BE49-F238E27FC236}">
                  <a16:creationId xmlns:a16="http://schemas.microsoft.com/office/drawing/2014/main" id="{20808C86-5625-0572-FDA4-BC068F221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4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71" name="Line 55">
              <a:extLst>
                <a:ext uri="{FF2B5EF4-FFF2-40B4-BE49-F238E27FC236}">
                  <a16:creationId xmlns:a16="http://schemas.microsoft.com/office/drawing/2014/main" id="{EB146505-FC53-9072-0690-AD57ECFBBC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9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72" name="Line 56">
              <a:extLst>
                <a:ext uri="{FF2B5EF4-FFF2-40B4-BE49-F238E27FC236}">
                  <a16:creationId xmlns:a16="http://schemas.microsoft.com/office/drawing/2014/main" id="{506AD909-57D3-C42E-0BC3-3156C6E3C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8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73" name="Line 57">
              <a:extLst>
                <a:ext uri="{FF2B5EF4-FFF2-40B4-BE49-F238E27FC236}">
                  <a16:creationId xmlns:a16="http://schemas.microsoft.com/office/drawing/2014/main" id="{80FD770D-3BCD-F0C1-43C3-D76ADAE833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9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74" name="Line 58">
              <a:extLst>
                <a:ext uri="{FF2B5EF4-FFF2-40B4-BE49-F238E27FC236}">
                  <a16:creationId xmlns:a16="http://schemas.microsoft.com/office/drawing/2014/main" id="{51B80854-767F-E504-C381-617995F30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75" name="Line 59">
              <a:extLst>
                <a:ext uri="{FF2B5EF4-FFF2-40B4-BE49-F238E27FC236}">
                  <a16:creationId xmlns:a16="http://schemas.microsoft.com/office/drawing/2014/main" id="{85DDF24E-EFCC-7DC0-04C1-7BBB8BAE7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4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76" name="Line 60">
              <a:extLst>
                <a:ext uri="{FF2B5EF4-FFF2-40B4-BE49-F238E27FC236}">
                  <a16:creationId xmlns:a16="http://schemas.microsoft.com/office/drawing/2014/main" id="{66729130-5C7A-B5E8-5E60-23334EFBE9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2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77" name="Line 61">
              <a:extLst>
                <a:ext uri="{FF2B5EF4-FFF2-40B4-BE49-F238E27FC236}">
                  <a16:creationId xmlns:a16="http://schemas.microsoft.com/office/drawing/2014/main" id="{116E5E1B-33A0-E1AF-216A-DF863A1E13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4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78" name="Line 62">
              <a:extLst>
                <a:ext uri="{FF2B5EF4-FFF2-40B4-BE49-F238E27FC236}">
                  <a16:creationId xmlns:a16="http://schemas.microsoft.com/office/drawing/2014/main" id="{005E913E-E717-C3D0-374F-10D250AD21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2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79" name="Line 63">
              <a:extLst>
                <a:ext uri="{FF2B5EF4-FFF2-40B4-BE49-F238E27FC236}">
                  <a16:creationId xmlns:a16="http://schemas.microsoft.com/office/drawing/2014/main" id="{A01569D9-F6A2-2723-50F5-6590A4F69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61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80" name="Line 64">
              <a:extLst>
                <a:ext uri="{FF2B5EF4-FFF2-40B4-BE49-F238E27FC236}">
                  <a16:creationId xmlns:a16="http://schemas.microsoft.com/office/drawing/2014/main" id="{51455080-3CF2-57F5-D62B-F8805F094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66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81" name="Line 65">
              <a:extLst>
                <a:ext uri="{FF2B5EF4-FFF2-40B4-BE49-F238E27FC236}">
                  <a16:creationId xmlns:a16="http://schemas.microsoft.com/office/drawing/2014/main" id="{D9A19641-C7CC-CD0D-F004-8A1A4C6DAD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82" name="Line 66">
              <a:extLst>
                <a:ext uri="{FF2B5EF4-FFF2-40B4-BE49-F238E27FC236}">
                  <a16:creationId xmlns:a16="http://schemas.microsoft.com/office/drawing/2014/main" id="{5F68D19A-2C28-6345-E31C-E48CC70931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83" name="Line 67">
              <a:extLst>
                <a:ext uri="{FF2B5EF4-FFF2-40B4-BE49-F238E27FC236}">
                  <a16:creationId xmlns:a16="http://schemas.microsoft.com/office/drawing/2014/main" id="{7B43FDE6-9AD2-82C3-D5E6-5988F1F1E5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3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84" name="Line 68">
              <a:extLst>
                <a:ext uri="{FF2B5EF4-FFF2-40B4-BE49-F238E27FC236}">
                  <a16:creationId xmlns:a16="http://schemas.microsoft.com/office/drawing/2014/main" id="{B5C3DDF8-29D8-C6D4-680B-2A05677F9E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7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85" name="Line 69">
              <a:extLst>
                <a:ext uri="{FF2B5EF4-FFF2-40B4-BE49-F238E27FC236}">
                  <a16:creationId xmlns:a16="http://schemas.microsoft.com/office/drawing/2014/main" id="{63B76559-AE78-BC8F-B2C7-DA28668E4A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0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86" name="Line 70">
              <a:extLst>
                <a:ext uri="{FF2B5EF4-FFF2-40B4-BE49-F238E27FC236}">
                  <a16:creationId xmlns:a16="http://schemas.microsoft.com/office/drawing/2014/main" id="{D2F02558-AB2E-7549-89F0-2942E7E32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4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87" name="Line 71">
              <a:extLst>
                <a:ext uri="{FF2B5EF4-FFF2-40B4-BE49-F238E27FC236}">
                  <a16:creationId xmlns:a16="http://schemas.microsoft.com/office/drawing/2014/main" id="{E02947C4-49C7-28DC-49C8-DBC758F92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9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88" name="Line 72">
              <a:extLst>
                <a:ext uri="{FF2B5EF4-FFF2-40B4-BE49-F238E27FC236}">
                  <a16:creationId xmlns:a16="http://schemas.microsoft.com/office/drawing/2014/main" id="{1FA796AB-B3D3-93F7-1DAE-5C765FB56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1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89" name="Line 73">
              <a:extLst>
                <a:ext uri="{FF2B5EF4-FFF2-40B4-BE49-F238E27FC236}">
                  <a16:creationId xmlns:a16="http://schemas.microsoft.com/office/drawing/2014/main" id="{1A38BA91-AE46-C2A4-75E8-61616161C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8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90" name="Line 74">
              <a:extLst>
                <a:ext uri="{FF2B5EF4-FFF2-40B4-BE49-F238E27FC236}">
                  <a16:creationId xmlns:a16="http://schemas.microsoft.com/office/drawing/2014/main" id="{E3D7C300-A8A1-8E15-7FE3-D8D841B66A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4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91" name="Line 75">
              <a:extLst>
                <a:ext uri="{FF2B5EF4-FFF2-40B4-BE49-F238E27FC236}">
                  <a16:creationId xmlns:a16="http://schemas.microsoft.com/office/drawing/2014/main" id="{C41638E5-F678-2BD8-9CA8-883B0A3A11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6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92" name="Line 76">
              <a:extLst>
                <a:ext uri="{FF2B5EF4-FFF2-40B4-BE49-F238E27FC236}">
                  <a16:creationId xmlns:a16="http://schemas.microsoft.com/office/drawing/2014/main" id="{86E7212A-8C66-2340-63BB-553281CB1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3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93" name="Line 77">
              <a:extLst>
                <a:ext uri="{FF2B5EF4-FFF2-40B4-BE49-F238E27FC236}">
                  <a16:creationId xmlns:a16="http://schemas.microsoft.com/office/drawing/2014/main" id="{7DFA92EA-4AB3-2C4F-01A6-D9F134BCC9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94" name="Line 78">
              <a:extLst>
                <a:ext uri="{FF2B5EF4-FFF2-40B4-BE49-F238E27FC236}">
                  <a16:creationId xmlns:a16="http://schemas.microsoft.com/office/drawing/2014/main" id="{D0F3A2EB-0A41-EA71-D6DE-CDECCD81DF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8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95" name="Line 79">
              <a:extLst>
                <a:ext uri="{FF2B5EF4-FFF2-40B4-BE49-F238E27FC236}">
                  <a16:creationId xmlns:a16="http://schemas.microsoft.com/office/drawing/2014/main" id="{52888677-7766-D239-8ECE-86A05C2877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6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96" name="Line 80">
              <a:extLst>
                <a:ext uri="{FF2B5EF4-FFF2-40B4-BE49-F238E27FC236}">
                  <a16:creationId xmlns:a16="http://schemas.microsoft.com/office/drawing/2014/main" id="{EA88CA3E-9821-6CB7-36B8-017EA00F02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6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97" name="Line 81">
              <a:extLst>
                <a:ext uri="{FF2B5EF4-FFF2-40B4-BE49-F238E27FC236}">
                  <a16:creationId xmlns:a16="http://schemas.microsoft.com/office/drawing/2014/main" id="{F55E4B19-39E9-B574-9985-A8FB329371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98" name="Line 82">
              <a:extLst>
                <a:ext uri="{FF2B5EF4-FFF2-40B4-BE49-F238E27FC236}">
                  <a16:creationId xmlns:a16="http://schemas.microsoft.com/office/drawing/2014/main" id="{96713AE5-91D0-DF6F-CC08-9DC968EB15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2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299" name="Line 83">
              <a:extLst>
                <a:ext uri="{FF2B5EF4-FFF2-40B4-BE49-F238E27FC236}">
                  <a16:creationId xmlns:a16="http://schemas.microsoft.com/office/drawing/2014/main" id="{DEBE0E24-D3ED-F34D-05FC-AF10F6ACCD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7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300" name="Line 84">
              <a:extLst>
                <a:ext uri="{FF2B5EF4-FFF2-40B4-BE49-F238E27FC236}">
                  <a16:creationId xmlns:a16="http://schemas.microsoft.com/office/drawing/2014/main" id="{BDE93425-18AA-EFFE-19CF-B5A61B9DE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1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301" name="Line 85">
              <a:extLst>
                <a:ext uri="{FF2B5EF4-FFF2-40B4-BE49-F238E27FC236}">
                  <a16:creationId xmlns:a16="http://schemas.microsoft.com/office/drawing/2014/main" id="{4B8CBE47-3C50-9E7E-D0B9-A76E44ADE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302" name="Line 86">
              <a:extLst>
                <a:ext uri="{FF2B5EF4-FFF2-40B4-BE49-F238E27FC236}">
                  <a16:creationId xmlns:a16="http://schemas.microsoft.com/office/drawing/2014/main" id="{9230C17C-0250-8746-BF73-6727790AF4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303" name="Line 87">
              <a:extLst>
                <a:ext uri="{FF2B5EF4-FFF2-40B4-BE49-F238E27FC236}">
                  <a16:creationId xmlns:a16="http://schemas.microsoft.com/office/drawing/2014/main" id="{6AEE11C8-15A3-1BC5-707B-A972E01ED9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2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304" name="Line 88">
              <a:extLst>
                <a:ext uri="{FF2B5EF4-FFF2-40B4-BE49-F238E27FC236}">
                  <a16:creationId xmlns:a16="http://schemas.microsoft.com/office/drawing/2014/main" id="{45F90F2F-201C-1DF9-E6AC-F7315366E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305" name="Line 89">
              <a:extLst>
                <a:ext uri="{FF2B5EF4-FFF2-40B4-BE49-F238E27FC236}">
                  <a16:creationId xmlns:a16="http://schemas.microsoft.com/office/drawing/2014/main" id="{A182F757-8B65-C544-D9B1-9B88C2202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306" name="Line 90">
              <a:extLst>
                <a:ext uri="{FF2B5EF4-FFF2-40B4-BE49-F238E27FC236}">
                  <a16:creationId xmlns:a16="http://schemas.microsoft.com/office/drawing/2014/main" id="{207F5D5C-56FE-7D06-D06B-118799266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307" name="Line 91">
              <a:extLst>
                <a:ext uri="{FF2B5EF4-FFF2-40B4-BE49-F238E27FC236}">
                  <a16:creationId xmlns:a16="http://schemas.microsoft.com/office/drawing/2014/main" id="{04E15C97-B8D6-AAC7-788E-DB7913C80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308" name="Line 92">
              <a:extLst>
                <a:ext uri="{FF2B5EF4-FFF2-40B4-BE49-F238E27FC236}">
                  <a16:creationId xmlns:a16="http://schemas.microsoft.com/office/drawing/2014/main" id="{DFB73B69-BCE0-B68F-01FE-3D4A6668A5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7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309" name="Line 93">
              <a:extLst>
                <a:ext uri="{FF2B5EF4-FFF2-40B4-BE49-F238E27FC236}">
                  <a16:creationId xmlns:a16="http://schemas.microsoft.com/office/drawing/2014/main" id="{5BD3AC68-6136-6D07-9C6D-A148DC1F6E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310" name="Line 94">
              <a:extLst>
                <a:ext uri="{FF2B5EF4-FFF2-40B4-BE49-F238E27FC236}">
                  <a16:creationId xmlns:a16="http://schemas.microsoft.com/office/drawing/2014/main" id="{295A771B-6163-BAE0-F74C-9A4FDCA419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311" name="Line 95">
              <a:extLst>
                <a:ext uri="{FF2B5EF4-FFF2-40B4-BE49-F238E27FC236}">
                  <a16:creationId xmlns:a16="http://schemas.microsoft.com/office/drawing/2014/main" id="{DFBA5C02-4AFE-C377-5F5D-0C0EE89BC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312" name="Line 96">
              <a:extLst>
                <a:ext uri="{FF2B5EF4-FFF2-40B4-BE49-F238E27FC236}">
                  <a16:creationId xmlns:a16="http://schemas.microsoft.com/office/drawing/2014/main" id="{05113E88-C763-A957-438A-3EA84C9F7A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313" name="Line 97">
              <a:extLst>
                <a:ext uri="{FF2B5EF4-FFF2-40B4-BE49-F238E27FC236}">
                  <a16:creationId xmlns:a16="http://schemas.microsoft.com/office/drawing/2014/main" id="{570BEA96-6390-F65C-7918-20046D417F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314" name="Line 98">
              <a:extLst>
                <a:ext uri="{FF2B5EF4-FFF2-40B4-BE49-F238E27FC236}">
                  <a16:creationId xmlns:a16="http://schemas.microsoft.com/office/drawing/2014/main" id="{49C4B811-8DE6-ED3B-30E9-FDF3EB27D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315" name="Line 99">
              <a:extLst>
                <a:ext uri="{FF2B5EF4-FFF2-40B4-BE49-F238E27FC236}">
                  <a16:creationId xmlns:a16="http://schemas.microsoft.com/office/drawing/2014/main" id="{2F821F96-A478-5D2B-A4C3-6958B66B7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316" name="Line 100">
              <a:extLst>
                <a:ext uri="{FF2B5EF4-FFF2-40B4-BE49-F238E27FC236}">
                  <a16:creationId xmlns:a16="http://schemas.microsoft.com/office/drawing/2014/main" id="{B4615A09-FF0F-C258-7CDD-280014FD09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50212" name="Rectangle 101">
            <a:extLst>
              <a:ext uri="{FF2B5EF4-FFF2-40B4-BE49-F238E27FC236}">
                <a16:creationId xmlns:a16="http://schemas.microsoft.com/office/drawing/2014/main" id="{B9A98AB2-F140-1F3E-95E1-4D3CEF1B8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325438"/>
            <a:ext cx="496887" cy="1450975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0213" name="Rectangle 102">
            <a:extLst>
              <a:ext uri="{FF2B5EF4-FFF2-40B4-BE49-F238E27FC236}">
                <a16:creationId xmlns:a16="http://schemas.microsoft.com/office/drawing/2014/main" id="{C2AAB616-CA1F-1387-03F5-BC74A7C3E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457200"/>
            <a:ext cx="5662613" cy="77788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0214" name="Rectangle 103">
            <a:extLst>
              <a:ext uri="{FF2B5EF4-FFF2-40B4-BE49-F238E27FC236}">
                <a16:creationId xmlns:a16="http://schemas.microsoft.com/office/drawing/2014/main" id="{D90633A9-12AA-9720-8379-F1B0F8031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1554163"/>
            <a:ext cx="1474787" cy="338137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0215" name="Rectangle 104">
            <a:extLst>
              <a:ext uri="{FF2B5EF4-FFF2-40B4-BE49-F238E27FC236}">
                <a16:creationId xmlns:a16="http://schemas.microsoft.com/office/drawing/2014/main" id="{7205FDF4-DDBB-4790-7329-2C2FA0086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1704975"/>
            <a:ext cx="5662612" cy="77788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BR" sz="18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4201" name="Rectangle 105">
            <a:extLst>
              <a:ext uri="{FF2B5EF4-FFF2-40B4-BE49-F238E27FC236}">
                <a16:creationId xmlns:a16="http://schemas.microsoft.com/office/drawing/2014/main" id="{2ED0518C-A4D7-2676-9151-23352528B01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62000" y="2133600"/>
            <a:ext cx="7696200" cy="1747838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altLang="pt-BR" sz="2800"/>
              <a:t>    </a:t>
            </a:r>
            <a:r>
              <a:rPr lang="pt-BR" altLang="pt-BR" sz="2800">
                <a:solidFill>
                  <a:srgbClr val="000099"/>
                </a:solidFill>
                <a:latin typeface="Arial Black" panose="020B0A04020102020204" pitchFamily="34" charset="0"/>
              </a:rPr>
              <a:t>Encaminhamentos  sistemáticos em   árvore baseiam-se na ordem em que a raiz é visitada com relação a seus descendentes.</a:t>
            </a:r>
          </a:p>
        </p:txBody>
      </p:sp>
      <p:sp>
        <p:nvSpPr>
          <p:cNvPr id="4204" name="Rectangle 108">
            <a:extLst>
              <a:ext uri="{FF2B5EF4-FFF2-40B4-BE49-F238E27FC236}">
                <a16:creationId xmlns:a16="http://schemas.microsoft.com/office/drawing/2014/main" id="{35B9E210-24DF-43DC-29E7-0F29C342AE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609600"/>
            <a:ext cx="7378700" cy="1143000"/>
          </a:xfrm>
          <a:noFill/>
        </p:spPr>
        <p:txBody>
          <a:bodyPr/>
          <a:lstStyle/>
          <a:p>
            <a:r>
              <a:rPr lang="pt-BR" altLang="pt-BR" sz="4000">
                <a:solidFill>
                  <a:srgbClr val="0000CC"/>
                </a:solidFill>
              </a:rPr>
              <a:t>Encaminhamento em Árvores</a:t>
            </a:r>
            <a:endParaRPr lang="pt-BR" altLang="pt-BR">
              <a:solidFill>
                <a:srgbClr val="0000CC"/>
              </a:solidFill>
            </a:endParaRPr>
          </a:p>
        </p:txBody>
      </p:sp>
      <p:sp>
        <p:nvSpPr>
          <p:cNvPr id="4209" name="Rectangle 113">
            <a:extLst>
              <a:ext uri="{FF2B5EF4-FFF2-40B4-BE49-F238E27FC236}">
                <a16:creationId xmlns:a16="http://schemas.microsoft.com/office/drawing/2014/main" id="{6BC3E0EB-1E3F-39A8-3D29-7F6EB8800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114800"/>
            <a:ext cx="8077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altLang="pt-BR" sz="2800">
                <a:latin typeface="Arial Black" panose="020B0A04020102020204" pitchFamily="34" charset="0"/>
              </a:rPr>
              <a:t>     </a:t>
            </a:r>
            <a:r>
              <a:rPr lang="pt-BR" altLang="pt-BR" sz="2800">
                <a:solidFill>
                  <a:srgbClr val="000099"/>
                </a:solidFill>
                <a:latin typeface="Arial Black" panose="020B0A04020102020204" pitchFamily="34" charset="0"/>
              </a:rPr>
              <a:t>Têm normalmente o mesmo custo. </a:t>
            </a:r>
          </a:p>
          <a:p>
            <a:pPr algn="just" eaLnBrk="1" hangingPunct="1">
              <a:lnSpc>
                <a:spcPct val="110000"/>
              </a:lnSpc>
              <a:spcBef>
                <a:spcPct val="35000"/>
              </a:spcBef>
              <a:buFontTx/>
              <a:buNone/>
            </a:pPr>
            <a:r>
              <a:rPr lang="pt-BR" altLang="pt-BR" sz="2800">
                <a:solidFill>
                  <a:srgbClr val="000099"/>
                </a:solidFill>
                <a:latin typeface="Arial Black" panose="020B0A04020102020204" pitchFamily="34" charset="0"/>
              </a:rPr>
              <a:t>     A diferença está no efeito produzido.</a:t>
            </a:r>
          </a:p>
          <a:p>
            <a:pPr algn="just" eaLnBrk="1" hangingPunct="1">
              <a:lnSpc>
                <a:spcPct val="85000"/>
              </a:lnSpc>
              <a:spcBef>
                <a:spcPct val="85000"/>
              </a:spcBef>
              <a:buFontTx/>
              <a:buNone/>
            </a:pPr>
            <a:r>
              <a:rPr lang="pt-BR" altLang="pt-BR" sz="2800">
                <a:solidFill>
                  <a:srgbClr val="000099"/>
                </a:solidFill>
                <a:latin typeface="Arial Black" panose="020B0A04020102020204" pitchFamily="34" charset="0"/>
              </a:rPr>
              <a:t>     Muitas vezes, para uma situação há um encaminhamento mais adequado.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" grpId="0" build="p" autoUpdateAnimBg="0" advAuto="0"/>
      <p:bldP spid="4204" grpId="0" autoUpdateAnimBg="0"/>
      <p:bldP spid="4209" grpId="0" build="p" autoUpdateAnimBg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Espaço Reservado para Número de Slide 3">
            <a:extLst>
              <a:ext uri="{FF2B5EF4-FFF2-40B4-BE49-F238E27FC236}">
                <a16:creationId xmlns:a16="http://schemas.microsoft.com/office/drawing/2014/main" id="{CBA0AF9F-8842-D787-F0D2-256E717B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82E49C-4F08-4B9F-A3B1-1E04B985B640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203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grpSp>
        <p:nvGrpSpPr>
          <p:cNvPr id="352259" name="Group 2">
            <a:extLst>
              <a:ext uri="{FF2B5EF4-FFF2-40B4-BE49-F238E27FC236}">
                <a16:creationId xmlns:a16="http://schemas.microsoft.com/office/drawing/2014/main" id="{5EA898BE-F17B-8475-F928-D0C55DF39DEE}"/>
              </a:ext>
            </a:extLst>
          </p:cNvPr>
          <p:cNvGrpSpPr>
            <a:grpSpLocks/>
          </p:cNvGrpSpPr>
          <p:nvPr/>
        </p:nvGrpSpPr>
        <p:grpSpPr bwMode="auto">
          <a:xfrm>
            <a:off x="0" y="68263"/>
            <a:ext cx="647700" cy="6713537"/>
            <a:chOff x="0" y="43"/>
            <a:chExt cx="5760" cy="4229"/>
          </a:xfrm>
        </p:grpSpPr>
        <p:sp>
          <p:nvSpPr>
            <p:cNvPr id="352309" name="Line 3">
              <a:extLst>
                <a:ext uri="{FF2B5EF4-FFF2-40B4-BE49-F238E27FC236}">
                  <a16:creationId xmlns:a16="http://schemas.microsoft.com/office/drawing/2014/main" id="{6B040D12-6AD6-C104-E58F-8FBA7729B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0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10" name="Line 4">
              <a:extLst>
                <a:ext uri="{FF2B5EF4-FFF2-40B4-BE49-F238E27FC236}">
                  <a16:creationId xmlns:a16="http://schemas.microsoft.com/office/drawing/2014/main" id="{569849B2-3EDB-CC2F-782C-1E426EFCF7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11" name="Line 5">
              <a:extLst>
                <a:ext uri="{FF2B5EF4-FFF2-40B4-BE49-F238E27FC236}">
                  <a16:creationId xmlns:a16="http://schemas.microsoft.com/office/drawing/2014/main" id="{DDB5FFA1-A247-C123-EC87-5C637047D0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7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12" name="Line 6">
              <a:extLst>
                <a:ext uri="{FF2B5EF4-FFF2-40B4-BE49-F238E27FC236}">
                  <a16:creationId xmlns:a16="http://schemas.microsoft.com/office/drawing/2014/main" id="{FC7E1E66-F1E1-1383-83F0-E520ADD240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11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13" name="Line 7">
              <a:extLst>
                <a:ext uri="{FF2B5EF4-FFF2-40B4-BE49-F238E27FC236}">
                  <a16:creationId xmlns:a16="http://schemas.microsoft.com/office/drawing/2014/main" id="{FF4A84B0-3246-0133-BF84-330E8BC13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06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14" name="Line 8">
              <a:extLst>
                <a:ext uri="{FF2B5EF4-FFF2-40B4-BE49-F238E27FC236}">
                  <a16:creationId xmlns:a16="http://schemas.microsoft.com/office/drawing/2014/main" id="{7E34107E-7D9F-BC73-B05B-A2CDBB5B3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1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15" name="Line 9">
              <a:extLst>
                <a:ext uri="{FF2B5EF4-FFF2-40B4-BE49-F238E27FC236}">
                  <a16:creationId xmlns:a16="http://schemas.microsoft.com/office/drawing/2014/main" id="{F76E36AF-9D4C-79C2-F5C8-5FD0D94BE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16" name="Line 10">
              <a:extLst>
                <a:ext uri="{FF2B5EF4-FFF2-40B4-BE49-F238E27FC236}">
                  <a16:creationId xmlns:a16="http://schemas.microsoft.com/office/drawing/2014/main" id="{525873CD-5FCD-A5EF-8340-AC96358E4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17" name="Line 11">
              <a:extLst>
                <a:ext uri="{FF2B5EF4-FFF2-40B4-BE49-F238E27FC236}">
                  <a16:creationId xmlns:a16="http://schemas.microsoft.com/office/drawing/2014/main" id="{11594BEF-284C-E2EE-B4F6-6D8D40D7A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0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18" name="Line 12">
              <a:extLst>
                <a:ext uri="{FF2B5EF4-FFF2-40B4-BE49-F238E27FC236}">
                  <a16:creationId xmlns:a16="http://schemas.microsoft.com/office/drawing/2014/main" id="{38EC8958-9D65-8E75-AC74-C3417E070E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9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19" name="Line 13">
              <a:extLst>
                <a:ext uri="{FF2B5EF4-FFF2-40B4-BE49-F238E27FC236}">
                  <a16:creationId xmlns:a16="http://schemas.microsoft.com/office/drawing/2014/main" id="{92F068E1-9C46-800D-7D92-689BCEA5E2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1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20" name="Line 14">
              <a:extLst>
                <a:ext uri="{FF2B5EF4-FFF2-40B4-BE49-F238E27FC236}">
                  <a16:creationId xmlns:a16="http://schemas.microsoft.com/office/drawing/2014/main" id="{350D0C87-CCD6-F827-296C-F5CFAD2AE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9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21" name="Line 15">
              <a:extLst>
                <a:ext uri="{FF2B5EF4-FFF2-40B4-BE49-F238E27FC236}">
                  <a16:creationId xmlns:a16="http://schemas.microsoft.com/office/drawing/2014/main" id="{B0C9A5C8-7074-8EDA-778A-2704ACD88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8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22" name="Line 16">
              <a:extLst>
                <a:ext uri="{FF2B5EF4-FFF2-40B4-BE49-F238E27FC236}">
                  <a16:creationId xmlns:a16="http://schemas.microsoft.com/office/drawing/2014/main" id="{8705B079-4FC2-1926-16BA-5DD774655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74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23" name="Line 17">
              <a:extLst>
                <a:ext uri="{FF2B5EF4-FFF2-40B4-BE49-F238E27FC236}">
                  <a16:creationId xmlns:a16="http://schemas.microsoft.com/office/drawing/2014/main" id="{7BA797F7-106F-88DC-8370-264A0A24C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24" name="Line 18">
              <a:extLst>
                <a:ext uri="{FF2B5EF4-FFF2-40B4-BE49-F238E27FC236}">
                  <a16:creationId xmlns:a16="http://schemas.microsoft.com/office/drawing/2014/main" id="{B18506B8-CE4A-54C1-0817-B1ACE693D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25" name="Line 19">
              <a:extLst>
                <a:ext uri="{FF2B5EF4-FFF2-40B4-BE49-F238E27FC236}">
                  <a16:creationId xmlns:a16="http://schemas.microsoft.com/office/drawing/2014/main" id="{E2BAEB0D-234A-AE8A-9D2B-B0D165C45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1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26" name="Line 20">
              <a:extLst>
                <a:ext uri="{FF2B5EF4-FFF2-40B4-BE49-F238E27FC236}">
                  <a16:creationId xmlns:a16="http://schemas.microsoft.com/office/drawing/2014/main" id="{1D6CDA4C-F955-D451-672F-BC084BF0C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27" name="Line 21">
              <a:extLst>
                <a:ext uri="{FF2B5EF4-FFF2-40B4-BE49-F238E27FC236}">
                  <a16:creationId xmlns:a16="http://schemas.microsoft.com/office/drawing/2014/main" id="{0F21D008-4006-52D9-DE02-70FD9FAA49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7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28" name="Line 22">
              <a:extLst>
                <a:ext uri="{FF2B5EF4-FFF2-40B4-BE49-F238E27FC236}">
                  <a16:creationId xmlns:a16="http://schemas.microsoft.com/office/drawing/2014/main" id="{61F04946-5A7D-78C0-55A6-1C6C2B2699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29" name="Line 23">
              <a:extLst>
                <a:ext uri="{FF2B5EF4-FFF2-40B4-BE49-F238E27FC236}">
                  <a16:creationId xmlns:a16="http://schemas.microsoft.com/office/drawing/2014/main" id="{5FC57E96-7628-8995-F200-B2708CD2DF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7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30" name="Line 24">
              <a:extLst>
                <a:ext uri="{FF2B5EF4-FFF2-40B4-BE49-F238E27FC236}">
                  <a16:creationId xmlns:a16="http://schemas.microsoft.com/office/drawing/2014/main" id="{E70B5A59-56C2-F4B0-CB73-CA9E67F234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6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31" name="Line 25">
              <a:extLst>
                <a:ext uri="{FF2B5EF4-FFF2-40B4-BE49-F238E27FC236}">
                  <a16:creationId xmlns:a16="http://schemas.microsoft.com/office/drawing/2014/main" id="{4CE8E2ED-F432-8EC5-F604-71519D0617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7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32" name="Line 26">
              <a:extLst>
                <a:ext uri="{FF2B5EF4-FFF2-40B4-BE49-F238E27FC236}">
                  <a16:creationId xmlns:a16="http://schemas.microsoft.com/office/drawing/2014/main" id="{6AB08257-78A6-2C56-C6B9-1745416595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33" name="Line 27">
              <a:extLst>
                <a:ext uri="{FF2B5EF4-FFF2-40B4-BE49-F238E27FC236}">
                  <a16:creationId xmlns:a16="http://schemas.microsoft.com/office/drawing/2014/main" id="{A1912E9B-BB0B-DBA5-1BA4-A420AFD745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2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34" name="Line 28">
              <a:extLst>
                <a:ext uri="{FF2B5EF4-FFF2-40B4-BE49-F238E27FC236}">
                  <a16:creationId xmlns:a16="http://schemas.microsoft.com/office/drawing/2014/main" id="{12965617-A95C-471B-1842-0373732BA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0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35" name="Line 29">
              <a:extLst>
                <a:ext uri="{FF2B5EF4-FFF2-40B4-BE49-F238E27FC236}">
                  <a16:creationId xmlns:a16="http://schemas.microsoft.com/office/drawing/2014/main" id="{08B1A0B6-7378-BE1A-5D75-D0EF3DA02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36" name="Line 30">
              <a:extLst>
                <a:ext uri="{FF2B5EF4-FFF2-40B4-BE49-F238E27FC236}">
                  <a16:creationId xmlns:a16="http://schemas.microsoft.com/office/drawing/2014/main" id="{F3CF37E0-4E49-E471-5F7E-CF9E53C01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0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37" name="Line 31">
              <a:extLst>
                <a:ext uri="{FF2B5EF4-FFF2-40B4-BE49-F238E27FC236}">
                  <a16:creationId xmlns:a16="http://schemas.microsoft.com/office/drawing/2014/main" id="{9983E5BE-EF7F-9182-F612-72B636800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9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38" name="Line 32">
              <a:extLst>
                <a:ext uri="{FF2B5EF4-FFF2-40B4-BE49-F238E27FC236}">
                  <a16:creationId xmlns:a16="http://schemas.microsoft.com/office/drawing/2014/main" id="{AE546197-3565-58DD-F9B8-2AA78464F9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04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39" name="Line 33">
              <a:extLst>
                <a:ext uri="{FF2B5EF4-FFF2-40B4-BE49-F238E27FC236}">
                  <a16:creationId xmlns:a16="http://schemas.microsoft.com/office/drawing/2014/main" id="{2571990D-5744-0E42-FFD1-27E350BC3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40" name="Line 34">
              <a:extLst>
                <a:ext uri="{FF2B5EF4-FFF2-40B4-BE49-F238E27FC236}">
                  <a16:creationId xmlns:a16="http://schemas.microsoft.com/office/drawing/2014/main" id="{D49AEB4A-C945-7DD2-D555-7CAB59786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2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41" name="Line 35">
              <a:extLst>
                <a:ext uri="{FF2B5EF4-FFF2-40B4-BE49-F238E27FC236}">
                  <a16:creationId xmlns:a16="http://schemas.microsoft.com/office/drawing/2014/main" id="{9C4CBF3D-956D-02ED-2BC6-903BB69917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3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42" name="Line 36">
              <a:extLst>
                <a:ext uri="{FF2B5EF4-FFF2-40B4-BE49-F238E27FC236}">
                  <a16:creationId xmlns:a16="http://schemas.microsoft.com/office/drawing/2014/main" id="{63FA80E5-EF82-2F05-203D-8BAE71324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75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43" name="Line 37">
              <a:extLst>
                <a:ext uri="{FF2B5EF4-FFF2-40B4-BE49-F238E27FC236}">
                  <a16:creationId xmlns:a16="http://schemas.microsoft.com/office/drawing/2014/main" id="{DB212358-A2EC-A856-C87B-0BF01858FF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67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44" name="Line 38">
              <a:extLst>
                <a:ext uri="{FF2B5EF4-FFF2-40B4-BE49-F238E27FC236}">
                  <a16:creationId xmlns:a16="http://schemas.microsoft.com/office/drawing/2014/main" id="{53DF5F77-1F2C-F5DD-5309-569DA1264B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7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45" name="Line 39">
              <a:extLst>
                <a:ext uri="{FF2B5EF4-FFF2-40B4-BE49-F238E27FC236}">
                  <a16:creationId xmlns:a16="http://schemas.microsoft.com/office/drawing/2014/main" id="{187B1DE0-DFBA-E21F-B985-C30F078346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5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46" name="Line 40">
              <a:extLst>
                <a:ext uri="{FF2B5EF4-FFF2-40B4-BE49-F238E27FC236}">
                  <a16:creationId xmlns:a16="http://schemas.microsoft.com/office/drawing/2014/main" id="{323A0AEC-D58A-3362-C4D4-B76B76E60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5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47" name="Line 41">
              <a:extLst>
                <a:ext uri="{FF2B5EF4-FFF2-40B4-BE49-F238E27FC236}">
                  <a16:creationId xmlns:a16="http://schemas.microsoft.com/office/drawing/2014/main" id="{530F35F4-90B0-C8FE-41C2-C55EDAB7C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9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48" name="Line 42">
              <a:extLst>
                <a:ext uri="{FF2B5EF4-FFF2-40B4-BE49-F238E27FC236}">
                  <a16:creationId xmlns:a16="http://schemas.microsoft.com/office/drawing/2014/main" id="{B62904F8-5C59-2384-A5B4-778390D5E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62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49" name="Line 43">
              <a:extLst>
                <a:ext uri="{FF2B5EF4-FFF2-40B4-BE49-F238E27FC236}">
                  <a16:creationId xmlns:a16="http://schemas.microsoft.com/office/drawing/2014/main" id="{7E871C33-D59E-3471-3E79-AB14A401B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6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50" name="Line 44">
              <a:extLst>
                <a:ext uri="{FF2B5EF4-FFF2-40B4-BE49-F238E27FC236}">
                  <a16:creationId xmlns:a16="http://schemas.microsoft.com/office/drawing/2014/main" id="{4348B33F-07BC-130C-FAF3-B8885A38A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1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51" name="Line 45">
              <a:extLst>
                <a:ext uri="{FF2B5EF4-FFF2-40B4-BE49-F238E27FC236}">
                  <a16:creationId xmlns:a16="http://schemas.microsoft.com/office/drawing/2014/main" id="{9C75EF54-8F06-87BB-D966-365E3435C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0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52" name="Line 46">
              <a:extLst>
                <a:ext uri="{FF2B5EF4-FFF2-40B4-BE49-F238E27FC236}">
                  <a16:creationId xmlns:a16="http://schemas.microsoft.com/office/drawing/2014/main" id="{7A3014DB-3D4F-8420-C4E8-9C18837728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7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53" name="Line 47">
              <a:extLst>
                <a:ext uri="{FF2B5EF4-FFF2-40B4-BE49-F238E27FC236}">
                  <a16:creationId xmlns:a16="http://schemas.microsoft.com/office/drawing/2014/main" id="{8DE9F200-C4D5-885D-1241-2570BB179E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54" name="Line 48">
              <a:extLst>
                <a:ext uri="{FF2B5EF4-FFF2-40B4-BE49-F238E27FC236}">
                  <a16:creationId xmlns:a16="http://schemas.microsoft.com/office/drawing/2014/main" id="{C4595ADC-CED8-4FC1-74AB-E3F4855A53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5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55" name="Line 49">
              <a:extLst>
                <a:ext uri="{FF2B5EF4-FFF2-40B4-BE49-F238E27FC236}">
                  <a16:creationId xmlns:a16="http://schemas.microsoft.com/office/drawing/2014/main" id="{65B56A8E-627C-C0E8-80B1-A374AAFDDF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9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56" name="Line 50">
              <a:extLst>
                <a:ext uri="{FF2B5EF4-FFF2-40B4-BE49-F238E27FC236}">
                  <a16:creationId xmlns:a16="http://schemas.microsoft.com/office/drawing/2014/main" id="{EE91874D-24F5-2504-9D99-6426C8BA39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6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57" name="Line 51">
              <a:extLst>
                <a:ext uri="{FF2B5EF4-FFF2-40B4-BE49-F238E27FC236}">
                  <a16:creationId xmlns:a16="http://schemas.microsoft.com/office/drawing/2014/main" id="{0EA4D59A-1DB2-DE33-1DA1-C1F60F73C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3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58" name="Line 52">
              <a:extLst>
                <a:ext uri="{FF2B5EF4-FFF2-40B4-BE49-F238E27FC236}">
                  <a16:creationId xmlns:a16="http://schemas.microsoft.com/office/drawing/2014/main" id="{943F2D5D-E57E-8EE0-D937-EF5A1A684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59" name="Line 53">
              <a:extLst>
                <a:ext uri="{FF2B5EF4-FFF2-40B4-BE49-F238E27FC236}">
                  <a16:creationId xmlns:a16="http://schemas.microsoft.com/office/drawing/2014/main" id="{CD8FFCE4-EC59-2F7E-8C24-77F9CE61B1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9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60" name="Line 54">
              <a:extLst>
                <a:ext uri="{FF2B5EF4-FFF2-40B4-BE49-F238E27FC236}">
                  <a16:creationId xmlns:a16="http://schemas.microsoft.com/office/drawing/2014/main" id="{B66373C7-A772-EDA6-B2EF-6292E71D44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4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61" name="Line 55">
              <a:extLst>
                <a:ext uri="{FF2B5EF4-FFF2-40B4-BE49-F238E27FC236}">
                  <a16:creationId xmlns:a16="http://schemas.microsoft.com/office/drawing/2014/main" id="{6D6E9002-878F-A74D-A03C-5F9A27773B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9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62" name="Line 56">
              <a:extLst>
                <a:ext uri="{FF2B5EF4-FFF2-40B4-BE49-F238E27FC236}">
                  <a16:creationId xmlns:a16="http://schemas.microsoft.com/office/drawing/2014/main" id="{5BCB1F87-070E-CF3A-16A7-EF9648EAE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8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63" name="Line 57">
              <a:extLst>
                <a:ext uri="{FF2B5EF4-FFF2-40B4-BE49-F238E27FC236}">
                  <a16:creationId xmlns:a16="http://schemas.microsoft.com/office/drawing/2014/main" id="{67C6C782-ECFD-28AF-B615-DB991CF4CD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9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64" name="Line 58">
              <a:extLst>
                <a:ext uri="{FF2B5EF4-FFF2-40B4-BE49-F238E27FC236}">
                  <a16:creationId xmlns:a16="http://schemas.microsoft.com/office/drawing/2014/main" id="{CDA050B8-2DF5-14A2-1CD5-790B5FE70F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65" name="Line 59">
              <a:extLst>
                <a:ext uri="{FF2B5EF4-FFF2-40B4-BE49-F238E27FC236}">
                  <a16:creationId xmlns:a16="http://schemas.microsoft.com/office/drawing/2014/main" id="{7D32AC74-EA04-04E6-A2B1-8C3D015FB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4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66" name="Line 60">
              <a:extLst>
                <a:ext uri="{FF2B5EF4-FFF2-40B4-BE49-F238E27FC236}">
                  <a16:creationId xmlns:a16="http://schemas.microsoft.com/office/drawing/2014/main" id="{709D2451-9816-381B-8489-6838E089C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2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67" name="Line 61">
              <a:extLst>
                <a:ext uri="{FF2B5EF4-FFF2-40B4-BE49-F238E27FC236}">
                  <a16:creationId xmlns:a16="http://schemas.microsoft.com/office/drawing/2014/main" id="{515502E9-3751-80F3-1EA5-592E605A5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4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68" name="Line 62">
              <a:extLst>
                <a:ext uri="{FF2B5EF4-FFF2-40B4-BE49-F238E27FC236}">
                  <a16:creationId xmlns:a16="http://schemas.microsoft.com/office/drawing/2014/main" id="{E5B95BAD-0AF1-37B2-35C5-8C78D23A3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2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69" name="Line 63">
              <a:extLst>
                <a:ext uri="{FF2B5EF4-FFF2-40B4-BE49-F238E27FC236}">
                  <a16:creationId xmlns:a16="http://schemas.microsoft.com/office/drawing/2014/main" id="{9A40A3B0-3C64-116F-AC99-70B99A398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61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70" name="Line 64">
              <a:extLst>
                <a:ext uri="{FF2B5EF4-FFF2-40B4-BE49-F238E27FC236}">
                  <a16:creationId xmlns:a16="http://schemas.microsoft.com/office/drawing/2014/main" id="{695FC268-DBE8-4D65-DBE1-CB1864BDC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66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71" name="Line 65">
              <a:extLst>
                <a:ext uri="{FF2B5EF4-FFF2-40B4-BE49-F238E27FC236}">
                  <a16:creationId xmlns:a16="http://schemas.microsoft.com/office/drawing/2014/main" id="{EF23C2DA-B564-7363-A907-27851BB223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72" name="Line 66">
              <a:extLst>
                <a:ext uri="{FF2B5EF4-FFF2-40B4-BE49-F238E27FC236}">
                  <a16:creationId xmlns:a16="http://schemas.microsoft.com/office/drawing/2014/main" id="{82E3D535-B481-CD68-BD8C-ECA5A1D102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73" name="Line 67">
              <a:extLst>
                <a:ext uri="{FF2B5EF4-FFF2-40B4-BE49-F238E27FC236}">
                  <a16:creationId xmlns:a16="http://schemas.microsoft.com/office/drawing/2014/main" id="{96A529B0-7153-ACE9-8E74-C473B3CBA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3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74" name="Line 68">
              <a:extLst>
                <a:ext uri="{FF2B5EF4-FFF2-40B4-BE49-F238E27FC236}">
                  <a16:creationId xmlns:a16="http://schemas.microsoft.com/office/drawing/2014/main" id="{9FBACCF7-EA3C-AC34-CF1D-D08630B35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7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75" name="Line 69">
              <a:extLst>
                <a:ext uri="{FF2B5EF4-FFF2-40B4-BE49-F238E27FC236}">
                  <a16:creationId xmlns:a16="http://schemas.microsoft.com/office/drawing/2014/main" id="{67DCF6CD-0F09-118E-392A-97BB0A658E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0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76" name="Line 70">
              <a:extLst>
                <a:ext uri="{FF2B5EF4-FFF2-40B4-BE49-F238E27FC236}">
                  <a16:creationId xmlns:a16="http://schemas.microsoft.com/office/drawing/2014/main" id="{A532A921-2A4B-0958-3E44-CD36B2FB2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4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77" name="Line 71">
              <a:extLst>
                <a:ext uri="{FF2B5EF4-FFF2-40B4-BE49-F238E27FC236}">
                  <a16:creationId xmlns:a16="http://schemas.microsoft.com/office/drawing/2014/main" id="{C40B9EF7-E2C0-6D8F-EB98-6DE66D9431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9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78" name="Line 72">
              <a:extLst>
                <a:ext uri="{FF2B5EF4-FFF2-40B4-BE49-F238E27FC236}">
                  <a16:creationId xmlns:a16="http://schemas.microsoft.com/office/drawing/2014/main" id="{DB12E0B2-B413-0836-4BE6-80B16BAFDB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1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79" name="Line 73">
              <a:extLst>
                <a:ext uri="{FF2B5EF4-FFF2-40B4-BE49-F238E27FC236}">
                  <a16:creationId xmlns:a16="http://schemas.microsoft.com/office/drawing/2014/main" id="{DAD04B78-CC15-E2AF-7BF9-85C52C4DC2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8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80" name="Line 74">
              <a:extLst>
                <a:ext uri="{FF2B5EF4-FFF2-40B4-BE49-F238E27FC236}">
                  <a16:creationId xmlns:a16="http://schemas.microsoft.com/office/drawing/2014/main" id="{B74E2CF7-E19F-841D-B550-10E4D5B2A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4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81" name="Line 75">
              <a:extLst>
                <a:ext uri="{FF2B5EF4-FFF2-40B4-BE49-F238E27FC236}">
                  <a16:creationId xmlns:a16="http://schemas.microsoft.com/office/drawing/2014/main" id="{328D47BD-41E0-2721-4B4F-D2319D734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6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82" name="Line 76">
              <a:extLst>
                <a:ext uri="{FF2B5EF4-FFF2-40B4-BE49-F238E27FC236}">
                  <a16:creationId xmlns:a16="http://schemas.microsoft.com/office/drawing/2014/main" id="{EDDAD7D9-932F-3257-DDB9-573AB2FEBB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3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83" name="Line 77">
              <a:extLst>
                <a:ext uri="{FF2B5EF4-FFF2-40B4-BE49-F238E27FC236}">
                  <a16:creationId xmlns:a16="http://schemas.microsoft.com/office/drawing/2014/main" id="{5D6FFDF6-E135-EF2F-0699-6A0C06948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84" name="Line 78">
              <a:extLst>
                <a:ext uri="{FF2B5EF4-FFF2-40B4-BE49-F238E27FC236}">
                  <a16:creationId xmlns:a16="http://schemas.microsoft.com/office/drawing/2014/main" id="{AAAABAF2-FDBA-CC89-18C9-48363AADD3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8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85" name="Line 79">
              <a:extLst>
                <a:ext uri="{FF2B5EF4-FFF2-40B4-BE49-F238E27FC236}">
                  <a16:creationId xmlns:a16="http://schemas.microsoft.com/office/drawing/2014/main" id="{0658C677-28F0-861E-0808-E44181A1F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6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86" name="Line 80">
              <a:extLst>
                <a:ext uri="{FF2B5EF4-FFF2-40B4-BE49-F238E27FC236}">
                  <a16:creationId xmlns:a16="http://schemas.microsoft.com/office/drawing/2014/main" id="{3ECA0B69-C139-2E48-2B0D-16D1CB0CE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6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87" name="Line 81">
              <a:extLst>
                <a:ext uri="{FF2B5EF4-FFF2-40B4-BE49-F238E27FC236}">
                  <a16:creationId xmlns:a16="http://schemas.microsoft.com/office/drawing/2014/main" id="{ED2F59D9-3C87-DE1E-E57E-70391E1894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88" name="Line 82">
              <a:extLst>
                <a:ext uri="{FF2B5EF4-FFF2-40B4-BE49-F238E27FC236}">
                  <a16:creationId xmlns:a16="http://schemas.microsoft.com/office/drawing/2014/main" id="{55A3674E-DB91-BEA4-23BD-78240E778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2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89" name="Line 83">
              <a:extLst>
                <a:ext uri="{FF2B5EF4-FFF2-40B4-BE49-F238E27FC236}">
                  <a16:creationId xmlns:a16="http://schemas.microsoft.com/office/drawing/2014/main" id="{BDEF0306-1AC7-C2CE-B082-F6426DAB17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7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90" name="Line 84">
              <a:extLst>
                <a:ext uri="{FF2B5EF4-FFF2-40B4-BE49-F238E27FC236}">
                  <a16:creationId xmlns:a16="http://schemas.microsoft.com/office/drawing/2014/main" id="{F807AC54-DAA9-3128-3E61-C6F4615AD3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1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91" name="Line 85">
              <a:extLst>
                <a:ext uri="{FF2B5EF4-FFF2-40B4-BE49-F238E27FC236}">
                  <a16:creationId xmlns:a16="http://schemas.microsoft.com/office/drawing/2014/main" id="{402C65C3-AFF9-97B4-A1A0-04EED98C1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92" name="Line 86">
              <a:extLst>
                <a:ext uri="{FF2B5EF4-FFF2-40B4-BE49-F238E27FC236}">
                  <a16:creationId xmlns:a16="http://schemas.microsoft.com/office/drawing/2014/main" id="{105B6442-0E32-5690-F9F4-FE557D35D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93" name="Line 87">
              <a:extLst>
                <a:ext uri="{FF2B5EF4-FFF2-40B4-BE49-F238E27FC236}">
                  <a16:creationId xmlns:a16="http://schemas.microsoft.com/office/drawing/2014/main" id="{C5CD3E33-EB0B-7F58-4AE4-351195E70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2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94" name="Line 88">
              <a:extLst>
                <a:ext uri="{FF2B5EF4-FFF2-40B4-BE49-F238E27FC236}">
                  <a16:creationId xmlns:a16="http://schemas.microsoft.com/office/drawing/2014/main" id="{D9945280-7C5F-B070-C52F-421918DA85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95" name="Line 89">
              <a:extLst>
                <a:ext uri="{FF2B5EF4-FFF2-40B4-BE49-F238E27FC236}">
                  <a16:creationId xmlns:a16="http://schemas.microsoft.com/office/drawing/2014/main" id="{ECB56E54-23FB-E1CA-A6FC-697D6693E8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96" name="Line 90">
              <a:extLst>
                <a:ext uri="{FF2B5EF4-FFF2-40B4-BE49-F238E27FC236}">
                  <a16:creationId xmlns:a16="http://schemas.microsoft.com/office/drawing/2014/main" id="{2AF35E74-E844-B63E-EE43-93F054D9C7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97" name="Line 91">
              <a:extLst>
                <a:ext uri="{FF2B5EF4-FFF2-40B4-BE49-F238E27FC236}">
                  <a16:creationId xmlns:a16="http://schemas.microsoft.com/office/drawing/2014/main" id="{DEB8FCBA-CC96-0D27-BE75-7461C479F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98" name="Line 92">
              <a:extLst>
                <a:ext uri="{FF2B5EF4-FFF2-40B4-BE49-F238E27FC236}">
                  <a16:creationId xmlns:a16="http://schemas.microsoft.com/office/drawing/2014/main" id="{6602D204-B859-772E-D809-9D2ACD4759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7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399" name="Line 93">
              <a:extLst>
                <a:ext uri="{FF2B5EF4-FFF2-40B4-BE49-F238E27FC236}">
                  <a16:creationId xmlns:a16="http://schemas.microsoft.com/office/drawing/2014/main" id="{539DEBB9-9CB2-ED83-6B2C-C216620412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400" name="Line 94">
              <a:extLst>
                <a:ext uri="{FF2B5EF4-FFF2-40B4-BE49-F238E27FC236}">
                  <a16:creationId xmlns:a16="http://schemas.microsoft.com/office/drawing/2014/main" id="{EB294E6B-CDF8-2D54-0180-E1CA5CF072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401" name="Line 95">
              <a:extLst>
                <a:ext uri="{FF2B5EF4-FFF2-40B4-BE49-F238E27FC236}">
                  <a16:creationId xmlns:a16="http://schemas.microsoft.com/office/drawing/2014/main" id="{B9337BEF-7651-8BEE-A2BE-9ACEC3F898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402" name="Line 96">
              <a:extLst>
                <a:ext uri="{FF2B5EF4-FFF2-40B4-BE49-F238E27FC236}">
                  <a16:creationId xmlns:a16="http://schemas.microsoft.com/office/drawing/2014/main" id="{EB253EA6-B852-DD78-B889-8D89286C6F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403" name="Line 97">
              <a:extLst>
                <a:ext uri="{FF2B5EF4-FFF2-40B4-BE49-F238E27FC236}">
                  <a16:creationId xmlns:a16="http://schemas.microsoft.com/office/drawing/2014/main" id="{46E4CC01-EAD9-D51A-91E7-908B984685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404" name="Line 98">
              <a:extLst>
                <a:ext uri="{FF2B5EF4-FFF2-40B4-BE49-F238E27FC236}">
                  <a16:creationId xmlns:a16="http://schemas.microsoft.com/office/drawing/2014/main" id="{91827F75-F917-937F-9D36-FC762FCB4D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405" name="Line 99">
              <a:extLst>
                <a:ext uri="{FF2B5EF4-FFF2-40B4-BE49-F238E27FC236}">
                  <a16:creationId xmlns:a16="http://schemas.microsoft.com/office/drawing/2014/main" id="{9D8ADE37-E591-1F82-CE60-6C0856A0D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406" name="Line 100">
              <a:extLst>
                <a:ext uri="{FF2B5EF4-FFF2-40B4-BE49-F238E27FC236}">
                  <a16:creationId xmlns:a16="http://schemas.microsoft.com/office/drawing/2014/main" id="{88E1725C-B374-728E-5A8A-EDA6A08AE7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52260" name="Rectangle 101">
            <a:extLst>
              <a:ext uri="{FF2B5EF4-FFF2-40B4-BE49-F238E27FC236}">
                <a16:creationId xmlns:a16="http://schemas.microsoft.com/office/drawing/2014/main" id="{FA740D5A-B38A-C59E-E421-DBE0E7B24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325438"/>
            <a:ext cx="496887" cy="1450975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2261" name="Rectangle 102">
            <a:extLst>
              <a:ext uri="{FF2B5EF4-FFF2-40B4-BE49-F238E27FC236}">
                <a16:creationId xmlns:a16="http://schemas.microsoft.com/office/drawing/2014/main" id="{3FC005F3-BE64-C919-8705-30152F0AF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457200"/>
            <a:ext cx="5662613" cy="77788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2262" name="Rectangle 103">
            <a:extLst>
              <a:ext uri="{FF2B5EF4-FFF2-40B4-BE49-F238E27FC236}">
                <a16:creationId xmlns:a16="http://schemas.microsoft.com/office/drawing/2014/main" id="{640FC096-D82F-6BAF-0AA6-1295456E4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1554163"/>
            <a:ext cx="1474787" cy="338137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2263" name="Rectangle 104">
            <a:extLst>
              <a:ext uri="{FF2B5EF4-FFF2-40B4-BE49-F238E27FC236}">
                <a16:creationId xmlns:a16="http://schemas.microsoft.com/office/drawing/2014/main" id="{C9D601CF-14D1-A235-3A0C-988AB7D36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1704975"/>
            <a:ext cx="5662612" cy="77788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BR" sz="18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5225" name="Rectangle 105">
            <a:extLst>
              <a:ext uri="{FF2B5EF4-FFF2-40B4-BE49-F238E27FC236}">
                <a16:creationId xmlns:a16="http://schemas.microsoft.com/office/drawing/2014/main" id="{9844508A-E2F3-7B97-90A8-F94125BCBF9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09600" y="1981200"/>
            <a:ext cx="8534400" cy="1524000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altLang="pt-BR" sz="2800"/>
              <a:t>  - </a:t>
            </a:r>
            <a:r>
              <a:rPr lang="pt-BR" altLang="pt-BR" sz="2400">
                <a:solidFill>
                  <a:srgbClr val="000099"/>
                </a:solidFill>
                <a:latin typeface="Arial Black" panose="020B0A04020102020204" pitchFamily="34" charset="0"/>
              </a:rPr>
              <a:t>A </a:t>
            </a:r>
            <a:r>
              <a:rPr lang="pt-BR" altLang="pt-BR" sz="2400">
                <a:solidFill>
                  <a:srgbClr val="CC0000"/>
                </a:solidFill>
                <a:latin typeface="Arial Black" panose="020B0A04020102020204" pitchFamily="34" charset="0"/>
              </a:rPr>
              <a:t>raiz</a:t>
            </a:r>
            <a:r>
              <a:rPr lang="pt-BR" altLang="pt-BR" sz="2400">
                <a:solidFill>
                  <a:srgbClr val="000099"/>
                </a:solidFill>
                <a:latin typeface="Arial Black" panose="020B0A04020102020204" pitchFamily="34" charset="0"/>
              </a:rPr>
              <a:t> é visitada </a:t>
            </a:r>
            <a:r>
              <a:rPr lang="pt-BR" altLang="pt-BR" sz="2400">
                <a:solidFill>
                  <a:srgbClr val="CC0000"/>
                </a:solidFill>
                <a:latin typeface="Arial Black" panose="020B0A04020102020204" pitchFamily="34" charset="0"/>
              </a:rPr>
              <a:t>antes</a:t>
            </a:r>
            <a:r>
              <a:rPr lang="pt-BR" altLang="pt-BR" sz="2400">
                <a:solidFill>
                  <a:srgbClr val="000099"/>
                </a:solidFill>
                <a:latin typeface="Arial Black" panose="020B0A04020102020204" pitchFamily="34" charset="0"/>
              </a:rPr>
              <a:t> dos seus descendentes. </a:t>
            </a:r>
          </a:p>
          <a:p>
            <a:pPr>
              <a:lnSpc>
                <a:spcPct val="95000"/>
              </a:lnSpc>
              <a:spcBef>
                <a:spcPct val="70000"/>
              </a:spcBef>
              <a:buFontTx/>
              <a:buNone/>
            </a:pPr>
            <a:r>
              <a:rPr lang="pt-BR" altLang="pt-BR" sz="2400">
                <a:solidFill>
                  <a:srgbClr val="000099"/>
                </a:solidFill>
                <a:latin typeface="Arial Black" panose="020B0A04020102020204" pitchFamily="34" charset="0"/>
              </a:rPr>
              <a:t>  - Depois as </a:t>
            </a:r>
            <a:r>
              <a:rPr lang="pt-BR" altLang="pt-BR" sz="2400">
                <a:solidFill>
                  <a:srgbClr val="CC0000"/>
                </a:solidFill>
                <a:latin typeface="Arial Black" panose="020B0A04020102020204" pitchFamily="34" charset="0"/>
              </a:rPr>
              <a:t>sub-árvores</a:t>
            </a:r>
            <a:r>
              <a:rPr lang="pt-BR" altLang="pt-BR" sz="2400">
                <a:solidFill>
                  <a:srgbClr val="000099"/>
                </a:solidFill>
                <a:latin typeface="Arial Black" panose="020B0A04020102020204" pitchFamily="34" charset="0"/>
              </a:rPr>
              <a:t> da raiz são visitadas </a:t>
            </a:r>
            <a:r>
              <a:rPr lang="pt-BR" altLang="pt-BR" sz="2400">
                <a:solidFill>
                  <a:srgbClr val="CC0000"/>
                </a:solidFill>
                <a:latin typeface="Arial Black" panose="020B0A04020102020204" pitchFamily="34" charset="0"/>
              </a:rPr>
              <a:t>em     pré-ordem</a:t>
            </a:r>
            <a:r>
              <a:rPr lang="pt-BR" altLang="pt-BR" sz="2400">
                <a:solidFill>
                  <a:srgbClr val="000099"/>
                </a:solidFill>
                <a:latin typeface="Arial Black" panose="020B0A04020102020204" pitchFamily="34" charset="0"/>
              </a:rPr>
              <a:t> da esquerda para a direita.</a:t>
            </a:r>
            <a:r>
              <a:rPr lang="pt-BR" altLang="pt-BR" sz="280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5228" name="Rectangle 108">
            <a:extLst>
              <a:ext uri="{FF2B5EF4-FFF2-40B4-BE49-F238E27FC236}">
                <a16:creationId xmlns:a16="http://schemas.microsoft.com/office/drawing/2014/main" id="{2E35757A-4110-7D85-2E12-58B581CA0B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7800" y="609600"/>
            <a:ext cx="6477000" cy="1143000"/>
          </a:xfrm>
          <a:noFill/>
        </p:spPr>
        <p:txBody>
          <a:bodyPr/>
          <a:lstStyle/>
          <a:p>
            <a:r>
              <a:rPr lang="pt-BR" altLang="pt-BR" sz="3600">
                <a:solidFill>
                  <a:srgbClr val="0000CC"/>
                </a:solidFill>
                <a:latin typeface="Arial Black" panose="020B0A04020102020204" pitchFamily="34" charset="0"/>
              </a:rPr>
              <a:t>Pré-ordem</a:t>
            </a:r>
          </a:p>
        </p:txBody>
      </p:sp>
      <p:grpSp>
        <p:nvGrpSpPr>
          <p:cNvPr id="352266" name="Group 194">
            <a:extLst>
              <a:ext uri="{FF2B5EF4-FFF2-40B4-BE49-F238E27FC236}">
                <a16:creationId xmlns:a16="http://schemas.microsoft.com/office/drawing/2014/main" id="{751FBBC5-E54A-8C24-EAC0-6FDF556B8189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3733800"/>
            <a:ext cx="762000" cy="381000"/>
            <a:chOff x="4128" y="3216"/>
            <a:chExt cx="480" cy="240"/>
          </a:xfrm>
        </p:grpSpPr>
        <p:sp>
          <p:nvSpPr>
            <p:cNvPr id="352306" name="Rectangle 195">
              <a:extLst>
                <a:ext uri="{FF2B5EF4-FFF2-40B4-BE49-F238E27FC236}">
                  <a16:creationId xmlns:a16="http://schemas.microsoft.com/office/drawing/2014/main" id="{66AF2959-CFA5-99A0-6ADA-B935B5FBE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2307" name="Line 196">
              <a:extLst>
                <a:ext uri="{FF2B5EF4-FFF2-40B4-BE49-F238E27FC236}">
                  <a16:creationId xmlns:a16="http://schemas.microsoft.com/office/drawing/2014/main" id="{F9E5D11A-6466-74C0-F286-9F1309D888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2308" name="Line 197">
              <a:extLst>
                <a:ext uri="{FF2B5EF4-FFF2-40B4-BE49-F238E27FC236}">
                  <a16:creationId xmlns:a16="http://schemas.microsoft.com/office/drawing/2014/main" id="{386C4190-2C9A-4B9E-0F58-D851A369C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2267" name="Rectangle 167">
            <a:extLst>
              <a:ext uri="{FF2B5EF4-FFF2-40B4-BE49-F238E27FC236}">
                <a16:creationId xmlns:a16="http://schemas.microsoft.com/office/drawing/2014/main" id="{B35C184E-4452-9FD2-F272-26B44D24C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7620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2268" name="Line 168">
            <a:extLst>
              <a:ext uri="{FF2B5EF4-FFF2-40B4-BE49-F238E27FC236}">
                <a16:creationId xmlns:a16="http://schemas.microsoft.com/office/drawing/2014/main" id="{CE7D5604-6DF8-9CB4-ED0C-ABF7331C9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724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2269" name="Line 169">
            <a:extLst>
              <a:ext uri="{FF2B5EF4-FFF2-40B4-BE49-F238E27FC236}">
                <a16:creationId xmlns:a16="http://schemas.microsoft.com/office/drawing/2014/main" id="{97C3C486-2165-799E-AFC1-C5649DB9E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724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2270" name="Rectangle 183">
            <a:extLst>
              <a:ext uri="{FF2B5EF4-FFF2-40B4-BE49-F238E27FC236}">
                <a16:creationId xmlns:a16="http://schemas.microsoft.com/office/drawing/2014/main" id="{4518DD9F-B672-2114-BF67-3A46EF2BE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638800"/>
            <a:ext cx="7620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2271" name="Line 184">
            <a:extLst>
              <a:ext uri="{FF2B5EF4-FFF2-40B4-BE49-F238E27FC236}">
                <a16:creationId xmlns:a16="http://schemas.microsoft.com/office/drawing/2014/main" id="{1054627E-9DBC-EF13-91F5-7028805C3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2272" name="Line 185">
            <a:extLst>
              <a:ext uri="{FF2B5EF4-FFF2-40B4-BE49-F238E27FC236}">
                <a16:creationId xmlns:a16="http://schemas.microsoft.com/office/drawing/2014/main" id="{2E9244B4-3042-143C-851C-7F2E099B04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2273" name="Rectangle 187">
            <a:extLst>
              <a:ext uri="{FF2B5EF4-FFF2-40B4-BE49-F238E27FC236}">
                <a16:creationId xmlns:a16="http://schemas.microsoft.com/office/drawing/2014/main" id="{A11D4D50-2BE4-110C-8889-9C08D7EA8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638800"/>
            <a:ext cx="7620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2274" name="Line 188">
            <a:extLst>
              <a:ext uri="{FF2B5EF4-FFF2-40B4-BE49-F238E27FC236}">
                <a16:creationId xmlns:a16="http://schemas.microsoft.com/office/drawing/2014/main" id="{4E062036-1D59-AEA5-B47B-C881D3B767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2275" name="Line 189">
            <a:extLst>
              <a:ext uri="{FF2B5EF4-FFF2-40B4-BE49-F238E27FC236}">
                <a16:creationId xmlns:a16="http://schemas.microsoft.com/office/drawing/2014/main" id="{EEDE54A7-49F0-2E36-DCD7-893229DEF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2276" name="Rectangle 243">
            <a:extLst>
              <a:ext uri="{FF2B5EF4-FFF2-40B4-BE49-F238E27FC236}">
                <a16:creationId xmlns:a16="http://schemas.microsoft.com/office/drawing/2014/main" id="{425311C2-795B-D514-6402-6288B29D3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724400"/>
            <a:ext cx="7620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2277" name="Line 244">
            <a:extLst>
              <a:ext uri="{FF2B5EF4-FFF2-40B4-BE49-F238E27FC236}">
                <a16:creationId xmlns:a16="http://schemas.microsoft.com/office/drawing/2014/main" id="{F5722103-E776-C9A1-FD70-1CE149EBAE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724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2278" name="Line 245">
            <a:extLst>
              <a:ext uri="{FF2B5EF4-FFF2-40B4-BE49-F238E27FC236}">
                <a16:creationId xmlns:a16="http://schemas.microsoft.com/office/drawing/2014/main" id="{4AEE38D4-4402-839B-1A0E-DE8AA94DCD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724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2279" name="Rectangle 247">
            <a:extLst>
              <a:ext uri="{FF2B5EF4-FFF2-40B4-BE49-F238E27FC236}">
                <a16:creationId xmlns:a16="http://schemas.microsoft.com/office/drawing/2014/main" id="{5F116201-4C51-2AB7-233E-9168DBE8E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638800"/>
            <a:ext cx="7620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2280" name="Line 248">
            <a:extLst>
              <a:ext uri="{FF2B5EF4-FFF2-40B4-BE49-F238E27FC236}">
                <a16:creationId xmlns:a16="http://schemas.microsoft.com/office/drawing/2014/main" id="{E5F18EE2-131D-A11D-9C2D-36CE0049AC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2281" name="Line 249">
            <a:extLst>
              <a:ext uri="{FF2B5EF4-FFF2-40B4-BE49-F238E27FC236}">
                <a16:creationId xmlns:a16="http://schemas.microsoft.com/office/drawing/2014/main" id="{E6CA12B5-0FAD-987C-1DA1-64152BAB52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2282" name="Rectangle 251">
            <a:extLst>
              <a:ext uri="{FF2B5EF4-FFF2-40B4-BE49-F238E27FC236}">
                <a16:creationId xmlns:a16="http://schemas.microsoft.com/office/drawing/2014/main" id="{6E863EC0-C0EE-0DFB-24FC-4EBCE02A1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638800"/>
            <a:ext cx="7620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2283" name="Line 252">
            <a:extLst>
              <a:ext uri="{FF2B5EF4-FFF2-40B4-BE49-F238E27FC236}">
                <a16:creationId xmlns:a16="http://schemas.microsoft.com/office/drawing/2014/main" id="{95EDFD07-05F5-60BC-1F7D-33E6F2C59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2284" name="Line 253">
            <a:extLst>
              <a:ext uri="{FF2B5EF4-FFF2-40B4-BE49-F238E27FC236}">
                <a16:creationId xmlns:a16="http://schemas.microsoft.com/office/drawing/2014/main" id="{F3EAD5B0-0B00-3BB0-B61A-2E8FC6CCA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2285" name="Line 257">
            <a:extLst>
              <a:ext uri="{FF2B5EF4-FFF2-40B4-BE49-F238E27FC236}">
                <a16:creationId xmlns:a16="http://schemas.microsoft.com/office/drawing/2014/main" id="{70763C42-4D8C-8786-9DE8-3ED37791ED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3886200"/>
            <a:ext cx="160020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2286" name="Line 258">
            <a:extLst>
              <a:ext uri="{FF2B5EF4-FFF2-40B4-BE49-F238E27FC236}">
                <a16:creationId xmlns:a16="http://schemas.microsoft.com/office/drawing/2014/main" id="{3C20DD13-D6E8-C7DB-128A-83ABD378B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886200"/>
            <a:ext cx="160020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2287" name="Line 259">
            <a:extLst>
              <a:ext uri="{FF2B5EF4-FFF2-40B4-BE49-F238E27FC236}">
                <a16:creationId xmlns:a16="http://schemas.microsoft.com/office/drawing/2014/main" id="{E368459A-5AA4-BE8B-7E19-47F03E5C75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4876800"/>
            <a:ext cx="228600" cy="685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2288" name="Line 260">
            <a:extLst>
              <a:ext uri="{FF2B5EF4-FFF2-40B4-BE49-F238E27FC236}">
                <a16:creationId xmlns:a16="http://schemas.microsoft.com/office/drawing/2014/main" id="{7829E8F9-14E0-0D21-1298-B51A87A2E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876800"/>
            <a:ext cx="228600" cy="685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2289" name="Line 261">
            <a:extLst>
              <a:ext uri="{FF2B5EF4-FFF2-40B4-BE49-F238E27FC236}">
                <a16:creationId xmlns:a16="http://schemas.microsoft.com/office/drawing/2014/main" id="{B9FF8AE7-45F7-D157-CA87-C84363CBA4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4953000"/>
            <a:ext cx="228600" cy="685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2290" name="Line 262">
            <a:extLst>
              <a:ext uri="{FF2B5EF4-FFF2-40B4-BE49-F238E27FC236}">
                <a16:creationId xmlns:a16="http://schemas.microsoft.com/office/drawing/2014/main" id="{761233F5-608A-52A6-8F14-97A183330D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953000"/>
            <a:ext cx="228600" cy="685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83" name="Text Box 263">
            <a:extLst>
              <a:ext uri="{FF2B5EF4-FFF2-40B4-BE49-F238E27FC236}">
                <a16:creationId xmlns:a16="http://schemas.microsoft.com/office/drawing/2014/main" id="{38C44F45-7A81-E9D5-B434-3C0965817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657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384" name="Text Box 264">
            <a:extLst>
              <a:ext uri="{FF2B5EF4-FFF2-40B4-BE49-F238E27FC236}">
                <a16:creationId xmlns:a16="http://schemas.microsoft.com/office/drawing/2014/main" id="{631A5D34-8469-7578-1E7A-4D25C2C33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6482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386" name="Text Box 266">
            <a:extLst>
              <a:ext uri="{FF2B5EF4-FFF2-40B4-BE49-F238E27FC236}">
                <a16:creationId xmlns:a16="http://schemas.microsoft.com/office/drawing/2014/main" id="{E035CDA6-32E1-FA33-1B3E-12972FC45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562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387" name="Text Box 267">
            <a:extLst>
              <a:ext uri="{FF2B5EF4-FFF2-40B4-BE49-F238E27FC236}">
                <a16:creationId xmlns:a16="http://schemas.microsoft.com/office/drawing/2014/main" id="{D7CAA1DE-71F9-A6CB-7C1D-4802A69B1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562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388" name="Text Box 268">
            <a:extLst>
              <a:ext uri="{FF2B5EF4-FFF2-40B4-BE49-F238E27FC236}">
                <a16:creationId xmlns:a16="http://schemas.microsoft.com/office/drawing/2014/main" id="{D92FD2C8-8603-797F-FD9B-8CC0D1049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6482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389" name="Text Box 269">
            <a:extLst>
              <a:ext uri="{FF2B5EF4-FFF2-40B4-BE49-F238E27FC236}">
                <a16:creationId xmlns:a16="http://schemas.microsoft.com/office/drawing/2014/main" id="{4AE543D5-9769-7213-F402-AAE20326B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562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5390" name="Text Box 270">
            <a:extLst>
              <a:ext uri="{FF2B5EF4-FFF2-40B4-BE49-F238E27FC236}">
                <a16:creationId xmlns:a16="http://schemas.microsoft.com/office/drawing/2014/main" id="{39621301-6A54-802C-5E93-914BAE432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562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7</a:t>
            </a:r>
          </a:p>
        </p:txBody>
      </p:sp>
      <p:grpSp>
        <p:nvGrpSpPr>
          <p:cNvPr id="4" name="Group 271">
            <a:extLst>
              <a:ext uri="{FF2B5EF4-FFF2-40B4-BE49-F238E27FC236}">
                <a16:creationId xmlns:a16="http://schemas.microsoft.com/office/drawing/2014/main" id="{E1004C9E-B674-2E96-D410-E871DC4F1957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038600"/>
            <a:ext cx="3048000" cy="2209800"/>
            <a:chOff x="624" y="2688"/>
            <a:chExt cx="1920" cy="1392"/>
          </a:xfrm>
        </p:grpSpPr>
        <p:sp>
          <p:nvSpPr>
            <p:cNvPr id="352303" name="Line 272">
              <a:extLst>
                <a:ext uri="{FF2B5EF4-FFF2-40B4-BE49-F238E27FC236}">
                  <a16:creationId xmlns:a16="http://schemas.microsoft.com/office/drawing/2014/main" id="{48857399-4261-8CFA-F1A1-2FA3476FB9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2688"/>
              <a:ext cx="960" cy="13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2304" name="Line 273">
              <a:extLst>
                <a:ext uri="{FF2B5EF4-FFF2-40B4-BE49-F238E27FC236}">
                  <a16:creationId xmlns:a16="http://schemas.microsoft.com/office/drawing/2014/main" id="{8F2F2555-E11D-F21D-21BC-EF58CB2F82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84" y="2688"/>
              <a:ext cx="960" cy="13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2305" name="Line 274">
              <a:extLst>
                <a:ext uri="{FF2B5EF4-FFF2-40B4-BE49-F238E27FC236}">
                  <a16:creationId xmlns:a16="http://schemas.microsoft.com/office/drawing/2014/main" id="{6F479121-C7FE-74E5-CB94-CB3EABBFE4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4080"/>
              <a:ext cx="192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275">
            <a:extLst>
              <a:ext uri="{FF2B5EF4-FFF2-40B4-BE49-F238E27FC236}">
                <a16:creationId xmlns:a16="http://schemas.microsoft.com/office/drawing/2014/main" id="{09AD42BA-643D-1B35-994C-B13A24245307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038600"/>
            <a:ext cx="3048000" cy="2209800"/>
            <a:chOff x="624" y="2688"/>
            <a:chExt cx="1920" cy="1392"/>
          </a:xfrm>
        </p:grpSpPr>
        <p:sp>
          <p:nvSpPr>
            <p:cNvPr id="352300" name="Line 276">
              <a:extLst>
                <a:ext uri="{FF2B5EF4-FFF2-40B4-BE49-F238E27FC236}">
                  <a16:creationId xmlns:a16="http://schemas.microsoft.com/office/drawing/2014/main" id="{7F5A833C-BC51-ADE6-8DEB-1B6F331455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2688"/>
              <a:ext cx="960" cy="13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2301" name="Line 277">
              <a:extLst>
                <a:ext uri="{FF2B5EF4-FFF2-40B4-BE49-F238E27FC236}">
                  <a16:creationId xmlns:a16="http://schemas.microsoft.com/office/drawing/2014/main" id="{9E64131C-7499-83A1-1992-0A5BEC3D31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84" y="2688"/>
              <a:ext cx="960" cy="13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2302" name="Line 278">
              <a:extLst>
                <a:ext uri="{FF2B5EF4-FFF2-40B4-BE49-F238E27FC236}">
                  <a16:creationId xmlns:a16="http://schemas.microsoft.com/office/drawing/2014/main" id="{2F339677-8486-692F-D684-280A2EDD7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4080"/>
              <a:ext cx="192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" grpId="0" build="p" autoUpdateAnimBg="0" advAuto="0"/>
      <p:bldP spid="5228" grpId="0" autoUpdateAnimBg="0"/>
      <p:bldP spid="5383" grpId="0" autoUpdateAnimBg="0"/>
      <p:bldP spid="5384" grpId="0" autoUpdateAnimBg="0"/>
      <p:bldP spid="5386" grpId="0" autoUpdateAnimBg="0"/>
      <p:bldP spid="5387" grpId="0" autoUpdateAnimBg="0"/>
      <p:bldP spid="5388" grpId="0" autoUpdateAnimBg="0"/>
      <p:bldP spid="5389" grpId="0" autoUpdateAnimBg="0"/>
      <p:bldP spid="5390" grpId="0" autoUpdateAnimBg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Espaço Reservado para Número de Slide 3">
            <a:extLst>
              <a:ext uri="{FF2B5EF4-FFF2-40B4-BE49-F238E27FC236}">
                <a16:creationId xmlns:a16="http://schemas.microsoft.com/office/drawing/2014/main" id="{B03ADBF4-ADB2-8E08-3099-A90187B8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89DF82-BAEA-4FCC-A641-30EE5CA62DD5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204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grpSp>
        <p:nvGrpSpPr>
          <p:cNvPr id="354307" name="Group 2">
            <a:extLst>
              <a:ext uri="{FF2B5EF4-FFF2-40B4-BE49-F238E27FC236}">
                <a16:creationId xmlns:a16="http://schemas.microsoft.com/office/drawing/2014/main" id="{BB73B96A-8608-834C-C6A4-5D9E14828A32}"/>
              </a:ext>
            </a:extLst>
          </p:cNvPr>
          <p:cNvGrpSpPr>
            <a:grpSpLocks/>
          </p:cNvGrpSpPr>
          <p:nvPr/>
        </p:nvGrpSpPr>
        <p:grpSpPr bwMode="auto">
          <a:xfrm>
            <a:off x="0" y="68263"/>
            <a:ext cx="647700" cy="6713537"/>
            <a:chOff x="0" y="43"/>
            <a:chExt cx="5760" cy="4229"/>
          </a:xfrm>
        </p:grpSpPr>
        <p:sp>
          <p:nvSpPr>
            <p:cNvPr id="354403" name="Line 3">
              <a:extLst>
                <a:ext uri="{FF2B5EF4-FFF2-40B4-BE49-F238E27FC236}">
                  <a16:creationId xmlns:a16="http://schemas.microsoft.com/office/drawing/2014/main" id="{8C455C7F-6757-C7DD-7712-7BCA844867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0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04" name="Line 4">
              <a:extLst>
                <a:ext uri="{FF2B5EF4-FFF2-40B4-BE49-F238E27FC236}">
                  <a16:creationId xmlns:a16="http://schemas.microsoft.com/office/drawing/2014/main" id="{FCF5899C-18CC-ECBE-27EA-0095D1B09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05" name="Line 5">
              <a:extLst>
                <a:ext uri="{FF2B5EF4-FFF2-40B4-BE49-F238E27FC236}">
                  <a16:creationId xmlns:a16="http://schemas.microsoft.com/office/drawing/2014/main" id="{99975E6D-97E3-F141-50F5-ECA288FCF0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7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06" name="Line 6">
              <a:extLst>
                <a:ext uri="{FF2B5EF4-FFF2-40B4-BE49-F238E27FC236}">
                  <a16:creationId xmlns:a16="http://schemas.microsoft.com/office/drawing/2014/main" id="{43C29AF6-24ED-646A-3946-70B3CC0060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11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07" name="Line 7">
              <a:extLst>
                <a:ext uri="{FF2B5EF4-FFF2-40B4-BE49-F238E27FC236}">
                  <a16:creationId xmlns:a16="http://schemas.microsoft.com/office/drawing/2014/main" id="{45FDF7EB-5A2B-3753-D611-C4980B1FC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06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08" name="Line 8">
              <a:extLst>
                <a:ext uri="{FF2B5EF4-FFF2-40B4-BE49-F238E27FC236}">
                  <a16:creationId xmlns:a16="http://schemas.microsoft.com/office/drawing/2014/main" id="{35C26B5F-F90F-67BA-2DFF-EAEFAC006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1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09" name="Line 9">
              <a:extLst>
                <a:ext uri="{FF2B5EF4-FFF2-40B4-BE49-F238E27FC236}">
                  <a16:creationId xmlns:a16="http://schemas.microsoft.com/office/drawing/2014/main" id="{7885791A-44BD-BA75-45F1-596F55ACDC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10" name="Line 10">
              <a:extLst>
                <a:ext uri="{FF2B5EF4-FFF2-40B4-BE49-F238E27FC236}">
                  <a16:creationId xmlns:a16="http://schemas.microsoft.com/office/drawing/2014/main" id="{90A051ED-836E-DDD1-62EF-6F9B3E233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11" name="Line 11">
              <a:extLst>
                <a:ext uri="{FF2B5EF4-FFF2-40B4-BE49-F238E27FC236}">
                  <a16:creationId xmlns:a16="http://schemas.microsoft.com/office/drawing/2014/main" id="{EB4A1CAE-D9D6-6920-6F17-EF8BA3BB3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0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12" name="Line 12">
              <a:extLst>
                <a:ext uri="{FF2B5EF4-FFF2-40B4-BE49-F238E27FC236}">
                  <a16:creationId xmlns:a16="http://schemas.microsoft.com/office/drawing/2014/main" id="{CC96DA86-AC36-473B-ADE0-C54E6B57D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9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13" name="Line 13">
              <a:extLst>
                <a:ext uri="{FF2B5EF4-FFF2-40B4-BE49-F238E27FC236}">
                  <a16:creationId xmlns:a16="http://schemas.microsoft.com/office/drawing/2014/main" id="{D7F88C8A-F75E-D849-7320-F2D8540B5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1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14" name="Line 14">
              <a:extLst>
                <a:ext uri="{FF2B5EF4-FFF2-40B4-BE49-F238E27FC236}">
                  <a16:creationId xmlns:a16="http://schemas.microsoft.com/office/drawing/2014/main" id="{6684863C-DAF3-7836-9D90-15E9D2BCB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9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15" name="Line 15">
              <a:extLst>
                <a:ext uri="{FF2B5EF4-FFF2-40B4-BE49-F238E27FC236}">
                  <a16:creationId xmlns:a16="http://schemas.microsoft.com/office/drawing/2014/main" id="{2E92B345-F1EB-6357-F1BA-75B872BC8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8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16" name="Line 16">
              <a:extLst>
                <a:ext uri="{FF2B5EF4-FFF2-40B4-BE49-F238E27FC236}">
                  <a16:creationId xmlns:a16="http://schemas.microsoft.com/office/drawing/2014/main" id="{EF0DAB1E-6347-C4DA-489A-2C27D5DCE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74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17" name="Line 17">
              <a:extLst>
                <a:ext uri="{FF2B5EF4-FFF2-40B4-BE49-F238E27FC236}">
                  <a16:creationId xmlns:a16="http://schemas.microsoft.com/office/drawing/2014/main" id="{BAF2797E-D9C6-DD85-FA95-05CDAA30DE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18" name="Line 18">
              <a:extLst>
                <a:ext uri="{FF2B5EF4-FFF2-40B4-BE49-F238E27FC236}">
                  <a16:creationId xmlns:a16="http://schemas.microsoft.com/office/drawing/2014/main" id="{625FECA7-734A-104D-2A9B-7CA71719C9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19" name="Line 19">
              <a:extLst>
                <a:ext uri="{FF2B5EF4-FFF2-40B4-BE49-F238E27FC236}">
                  <a16:creationId xmlns:a16="http://schemas.microsoft.com/office/drawing/2014/main" id="{5BDFBDFC-E797-5943-C4FE-076ED4F19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1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20" name="Line 20">
              <a:extLst>
                <a:ext uri="{FF2B5EF4-FFF2-40B4-BE49-F238E27FC236}">
                  <a16:creationId xmlns:a16="http://schemas.microsoft.com/office/drawing/2014/main" id="{F70ACFCF-03AF-6B25-E215-1D098A73E6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21" name="Line 21">
              <a:extLst>
                <a:ext uri="{FF2B5EF4-FFF2-40B4-BE49-F238E27FC236}">
                  <a16:creationId xmlns:a16="http://schemas.microsoft.com/office/drawing/2014/main" id="{13A3F4D1-90D3-CC50-192E-5FC32E438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7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22" name="Line 22">
              <a:extLst>
                <a:ext uri="{FF2B5EF4-FFF2-40B4-BE49-F238E27FC236}">
                  <a16:creationId xmlns:a16="http://schemas.microsoft.com/office/drawing/2014/main" id="{7C871B9C-FB53-B7FF-8ABD-1AFD6A4118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23" name="Line 23">
              <a:extLst>
                <a:ext uri="{FF2B5EF4-FFF2-40B4-BE49-F238E27FC236}">
                  <a16:creationId xmlns:a16="http://schemas.microsoft.com/office/drawing/2014/main" id="{D112D59D-1CAF-0675-22D8-1A6FA9E6D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7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24" name="Line 24">
              <a:extLst>
                <a:ext uri="{FF2B5EF4-FFF2-40B4-BE49-F238E27FC236}">
                  <a16:creationId xmlns:a16="http://schemas.microsoft.com/office/drawing/2014/main" id="{C0855E2C-8F76-8C4B-DF43-CAB847376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6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25" name="Line 25">
              <a:extLst>
                <a:ext uri="{FF2B5EF4-FFF2-40B4-BE49-F238E27FC236}">
                  <a16:creationId xmlns:a16="http://schemas.microsoft.com/office/drawing/2014/main" id="{121C47A0-7F5A-1820-1533-03B13258D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7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26" name="Line 26">
              <a:extLst>
                <a:ext uri="{FF2B5EF4-FFF2-40B4-BE49-F238E27FC236}">
                  <a16:creationId xmlns:a16="http://schemas.microsoft.com/office/drawing/2014/main" id="{FF539820-8521-9B14-CDAF-A37DFCA59A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27" name="Line 27">
              <a:extLst>
                <a:ext uri="{FF2B5EF4-FFF2-40B4-BE49-F238E27FC236}">
                  <a16:creationId xmlns:a16="http://schemas.microsoft.com/office/drawing/2014/main" id="{1FF0B7C0-961D-64DE-0C6A-A0A5A3D89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2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28" name="Line 28">
              <a:extLst>
                <a:ext uri="{FF2B5EF4-FFF2-40B4-BE49-F238E27FC236}">
                  <a16:creationId xmlns:a16="http://schemas.microsoft.com/office/drawing/2014/main" id="{D00BE550-FA41-1E08-99F1-C795667F2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0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29" name="Line 29">
              <a:extLst>
                <a:ext uri="{FF2B5EF4-FFF2-40B4-BE49-F238E27FC236}">
                  <a16:creationId xmlns:a16="http://schemas.microsoft.com/office/drawing/2014/main" id="{D3C35CA0-BA16-6C55-CF39-6F4447015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30" name="Line 30">
              <a:extLst>
                <a:ext uri="{FF2B5EF4-FFF2-40B4-BE49-F238E27FC236}">
                  <a16:creationId xmlns:a16="http://schemas.microsoft.com/office/drawing/2014/main" id="{D50EEE32-1883-57A7-3A0D-97516E3B1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0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31" name="Line 31">
              <a:extLst>
                <a:ext uri="{FF2B5EF4-FFF2-40B4-BE49-F238E27FC236}">
                  <a16:creationId xmlns:a16="http://schemas.microsoft.com/office/drawing/2014/main" id="{947BA5A2-42A5-D8D7-BC85-E2B0A9404E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9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32" name="Line 32">
              <a:extLst>
                <a:ext uri="{FF2B5EF4-FFF2-40B4-BE49-F238E27FC236}">
                  <a16:creationId xmlns:a16="http://schemas.microsoft.com/office/drawing/2014/main" id="{14132F41-5967-A260-D380-0CEDFB84CC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04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33" name="Line 33">
              <a:extLst>
                <a:ext uri="{FF2B5EF4-FFF2-40B4-BE49-F238E27FC236}">
                  <a16:creationId xmlns:a16="http://schemas.microsoft.com/office/drawing/2014/main" id="{31F3B866-007E-CADA-DE2A-B403F904AC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34" name="Line 34">
              <a:extLst>
                <a:ext uri="{FF2B5EF4-FFF2-40B4-BE49-F238E27FC236}">
                  <a16:creationId xmlns:a16="http://schemas.microsoft.com/office/drawing/2014/main" id="{F1DAE095-A060-BB67-7F1B-D8D1FB012E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2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35" name="Line 35">
              <a:extLst>
                <a:ext uri="{FF2B5EF4-FFF2-40B4-BE49-F238E27FC236}">
                  <a16:creationId xmlns:a16="http://schemas.microsoft.com/office/drawing/2014/main" id="{DB4033BC-1410-2FFB-DECD-86111CCCA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3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36" name="Line 36">
              <a:extLst>
                <a:ext uri="{FF2B5EF4-FFF2-40B4-BE49-F238E27FC236}">
                  <a16:creationId xmlns:a16="http://schemas.microsoft.com/office/drawing/2014/main" id="{F7797BC4-6B25-7537-0F2A-088CE44D3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75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37" name="Line 37">
              <a:extLst>
                <a:ext uri="{FF2B5EF4-FFF2-40B4-BE49-F238E27FC236}">
                  <a16:creationId xmlns:a16="http://schemas.microsoft.com/office/drawing/2014/main" id="{38BE455B-2C68-8804-B34F-78378008D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67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38" name="Line 38">
              <a:extLst>
                <a:ext uri="{FF2B5EF4-FFF2-40B4-BE49-F238E27FC236}">
                  <a16:creationId xmlns:a16="http://schemas.microsoft.com/office/drawing/2014/main" id="{A12A2DE8-A56C-46AA-C1F4-39716B1213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7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39" name="Line 39">
              <a:extLst>
                <a:ext uri="{FF2B5EF4-FFF2-40B4-BE49-F238E27FC236}">
                  <a16:creationId xmlns:a16="http://schemas.microsoft.com/office/drawing/2014/main" id="{71AFD4F7-07CE-44FB-FDAE-4BC35F5906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5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40" name="Line 40">
              <a:extLst>
                <a:ext uri="{FF2B5EF4-FFF2-40B4-BE49-F238E27FC236}">
                  <a16:creationId xmlns:a16="http://schemas.microsoft.com/office/drawing/2014/main" id="{1B720F08-F559-D82E-67FB-443640BC7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5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41" name="Line 41">
              <a:extLst>
                <a:ext uri="{FF2B5EF4-FFF2-40B4-BE49-F238E27FC236}">
                  <a16:creationId xmlns:a16="http://schemas.microsoft.com/office/drawing/2014/main" id="{383B590B-068F-2780-3B38-6B9AEBDD3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9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42" name="Line 42">
              <a:extLst>
                <a:ext uri="{FF2B5EF4-FFF2-40B4-BE49-F238E27FC236}">
                  <a16:creationId xmlns:a16="http://schemas.microsoft.com/office/drawing/2014/main" id="{F7DC70E7-14A1-E1E7-002F-C36813005A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62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43" name="Line 43">
              <a:extLst>
                <a:ext uri="{FF2B5EF4-FFF2-40B4-BE49-F238E27FC236}">
                  <a16:creationId xmlns:a16="http://schemas.microsoft.com/office/drawing/2014/main" id="{8473CBD6-E7E2-9F9F-4BEC-9DFB5F6454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6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44" name="Line 44">
              <a:extLst>
                <a:ext uri="{FF2B5EF4-FFF2-40B4-BE49-F238E27FC236}">
                  <a16:creationId xmlns:a16="http://schemas.microsoft.com/office/drawing/2014/main" id="{5E1FF74C-A7AD-0B92-8DB6-3CC69A15BE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1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45" name="Line 45">
              <a:extLst>
                <a:ext uri="{FF2B5EF4-FFF2-40B4-BE49-F238E27FC236}">
                  <a16:creationId xmlns:a16="http://schemas.microsoft.com/office/drawing/2014/main" id="{14FBA813-5AA2-AED9-6019-2BFB6C4FC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0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46" name="Line 46">
              <a:extLst>
                <a:ext uri="{FF2B5EF4-FFF2-40B4-BE49-F238E27FC236}">
                  <a16:creationId xmlns:a16="http://schemas.microsoft.com/office/drawing/2014/main" id="{E0A2A346-E08C-2F4F-11B5-CFF9844F6E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7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47" name="Line 47">
              <a:extLst>
                <a:ext uri="{FF2B5EF4-FFF2-40B4-BE49-F238E27FC236}">
                  <a16:creationId xmlns:a16="http://schemas.microsoft.com/office/drawing/2014/main" id="{6A8010E2-D682-4EC8-FF1B-74625B303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48" name="Line 48">
              <a:extLst>
                <a:ext uri="{FF2B5EF4-FFF2-40B4-BE49-F238E27FC236}">
                  <a16:creationId xmlns:a16="http://schemas.microsoft.com/office/drawing/2014/main" id="{7AB1DFBE-162C-19ED-97C5-6989EC431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5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49" name="Line 49">
              <a:extLst>
                <a:ext uri="{FF2B5EF4-FFF2-40B4-BE49-F238E27FC236}">
                  <a16:creationId xmlns:a16="http://schemas.microsoft.com/office/drawing/2014/main" id="{7428A62E-4E50-F8DB-6D5E-AC9F832853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9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50" name="Line 50">
              <a:extLst>
                <a:ext uri="{FF2B5EF4-FFF2-40B4-BE49-F238E27FC236}">
                  <a16:creationId xmlns:a16="http://schemas.microsoft.com/office/drawing/2014/main" id="{9257E8A2-1392-2617-3099-02886C18D0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6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51" name="Line 51">
              <a:extLst>
                <a:ext uri="{FF2B5EF4-FFF2-40B4-BE49-F238E27FC236}">
                  <a16:creationId xmlns:a16="http://schemas.microsoft.com/office/drawing/2014/main" id="{6A074B68-99EA-AE47-FCD8-E81E396FDF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3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52" name="Line 52">
              <a:extLst>
                <a:ext uri="{FF2B5EF4-FFF2-40B4-BE49-F238E27FC236}">
                  <a16:creationId xmlns:a16="http://schemas.microsoft.com/office/drawing/2014/main" id="{DA1C5350-8DC6-D8DF-C510-0CAB082ACC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53" name="Line 53">
              <a:extLst>
                <a:ext uri="{FF2B5EF4-FFF2-40B4-BE49-F238E27FC236}">
                  <a16:creationId xmlns:a16="http://schemas.microsoft.com/office/drawing/2014/main" id="{97E2E767-E870-B25F-D003-F4CDB37BC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9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54" name="Line 54">
              <a:extLst>
                <a:ext uri="{FF2B5EF4-FFF2-40B4-BE49-F238E27FC236}">
                  <a16:creationId xmlns:a16="http://schemas.microsoft.com/office/drawing/2014/main" id="{F2305B2D-2250-8F5C-3F36-199D51837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4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55" name="Line 55">
              <a:extLst>
                <a:ext uri="{FF2B5EF4-FFF2-40B4-BE49-F238E27FC236}">
                  <a16:creationId xmlns:a16="http://schemas.microsoft.com/office/drawing/2014/main" id="{1424812E-339D-9F0F-AA97-59AC6E532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9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56" name="Line 56">
              <a:extLst>
                <a:ext uri="{FF2B5EF4-FFF2-40B4-BE49-F238E27FC236}">
                  <a16:creationId xmlns:a16="http://schemas.microsoft.com/office/drawing/2014/main" id="{34C9DD2D-1061-CD25-B5A8-D5020B3594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8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57" name="Line 57">
              <a:extLst>
                <a:ext uri="{FF2B5EF4-FFF2-40B4-BE49-F238E27FC236}">
                  <a16:creationId xmlns:a16="http://schemas.microsoft.com/office/drawing/2014/main" id="{004A86CE-FD47-97FA-8488-7A3558565F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9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58" name="Line 58">
              <a:extLst>
                <a:ext uri="{FF2B5EF4-FFF2-40B4-BE49-F238E27FC236}">
                  <a16:creationId xmlns:a16="http://schemas.microsoft.com/office/drawing/2014/main" id="{357345A9-2B4B-7053-0C10-FAE33A7F2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59" name="Line 59">
              <a:extLst>
                <a:ext uri="{FF2B5EF4-FFF2-40B4-BE49-F238E27FC236}">
                  <a16:creationId xmlns:a16="http://schemas.microsoft.com/office/drawing/2014/main" id="{87DBB9D6-20F3-13A8-0A60-E8C707D2DF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4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60" name="Line 60">
              <a:extLst>
                <a:ext uri="{FF2B5EF4-FFF2-40B4-BE49-F238E27FC236}">
                  <a16:creationId xmlns:a16="http://schemas.microsoft.com/office/drawing/2014/main" id="{C5D73DC1-925F-3F4C-FD95-03D17FAFC5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2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61" name="Line 61">
              <a:extLst>
                <a:ext uri="{FF2B5EF4-FFF2-40B4-BE49-F238E27FC236}">
                  <a16:creationId xmlns:a16="http://schemas.microsoft.com/office/drawing/2014/main" id="{5C635ABD-636D-755F-FBC1-1365CB4777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4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62" name="Line 62">
              <a:extLst>
                <a:ext uri="{FF2B5EF4-FFF2-40B4-BE49-F238E27FC236}">
                  <a16:creationId xmlns:a16="http://schemas.microsoft.com/office/drawing/2014/main" id="{36C7DDE6-6E3C-F0AE-88F6-B97CCD2D58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2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63" name="Line 63">
              <a:extLst>
                <a:ext uri="{FF2B5EF4-FFF2-40B4-BE49-F238E27FC236}">
                  <a16:creationId xmlns:a16="http://schemas.microsoft.com/office/drawing/2014/main" id="{21B32A0D-5509-865A-F946-DEDC464AD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61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64" name="Line 64">
              <a:extLst>
                <a:ext uri="{FF2B5EF4-FFF2-40B4-BE49-F238E27FC236}">
                  <a16:creationId xmlns:a16="http://schemas.microsoft.com/office/drawing/2014/main" id="{F506C47D-F469-F24E-519C-DEBA9E655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66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65" name="Line 65">
              <a:extLst>
                <a:ext uri="{FF2B5EF4-FFF2-40B4-BE49-F238E27FC236}">
                  <a16:creationId xmlns:a16="http://schemas.microsoft.com/office/drawing/2014/main" id="{B4E5669E-B641-1896-9529-F02C3DB885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66" name="Line 66">
              <a:extLst>
                <a:ext uri="{FF2B5EF4-FFF2-40B4-BE49-F238E27FC236}">
                  <a16:creationId xmlns:a16="http://schemas.microsoft.com/office/drawing/2014/main" id="{DED7A3F9-BC6B-62B2-686B-877CAF774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67" name="Line 67">
              <a:extLst>
                <a:ext uri="{FF2B5EF4-FFF2-40B4-BE49-F238E27FC236}">
                  <a16:creationId xmlns:a16="http://schemas.microsoft.com/office/drawing/2014/main" id="{70F8616E-977E-8482-FAD7-144E9F4D4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3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68" name="Line 68">
              <a:extLst>
                <a:ext uri="{FF2B5EF4-FFF2-40B4-BE49-F238E27FC236}">
                  <a16:creationId xmlns:a16="http://schemas.microsoft.com/office/drawing/2014/main" id="{17D9D5B0-0DA5-E053-3C9F-2A493C6681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7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69" name="Line 69">
              <a:extLst>
                <a:ext uri="{FF2B5EF4-FFF2-40B4-BE49-F238E27FC236}">
                  <a16:creationId xmlns:a16="http://schemas.microsoft.com/office/drawing/2014/main" id="{6FF5C80D-BFDC-AC66-830F-64BEAED242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0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70" name="Line 70">
              <a:extLst>
                <a:ext uri="{FF2B5EF4-FFF2-40B4-BE49-F238E27FC236}">
                  <a16:creationId xmlns:a16="http://schemas.microsoft.com/office/drawing/2014/main" id="{B2563123-FEFE-EB4C-1436-D3F956730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4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71" name="Line 71">
              <a:extLst>
                <a:ext uri="{FF2B5EF4-FFF2-40B4-BE49-F238E27FC236}">
                  <a16:creationId xmlns:a16="http://schemas.microsoft.com/office/drawing/2014/main" id="{F9808A06-BEB9-3E7B-12F8-BC5A9F07A6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9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72" name="Line 72">
              <a:extLst>
                <a:ext uri="{FF2B5EF4-FFF2-40B4-BE49-F238E27FC236}">
                  <a16:creationId xmlns:a16="http://schemas.microsoft.com/office/drawing/2014/main" id="{1D215A1A-4E28-84BF-FFB8-69384E8A6D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1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73" name="Line 73">
              <a:extLst>
                <a:ext uri="{FF2B5EF4-FFF2-40B4-BE49-F238E27FC236}">
                  <a16:creationId xmlns:a16="http://schemas.microsoft.com/office/drawing/2014/main" id="{696E1DC0-A024-7A4E-B0B1-388C578C1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8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74" name="Line 74">
              <a:extLst>
                <a:ext uri="{FF2B5EF4-FFF2-40B4-BE49-F238E27FC236}">
                  <a16:creationId xmlns:a16="http://schemas.microsoft.com/office/drawing/2014/main" id="{9B4C770F-4C46-8916-3B52-83F50DE45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4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75" name="Line 75">
              <a:extLst>
                <a:ext uri="{FF2B5EF4-FFF2-40B4-BE49-F238E27FC236}">
                  <a16:creationId xmlns:a16="http://schemas.microsoft.com/office/drawing/2014/main" id="{5DFE17F1-40F2-FEB7-338C-86A6F02DC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6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76" name="Line 76">
              <a:extLst>
                <a:ext uri="{FF2B5EF4-FFF2-40B4-BE49-F238E27FC236}">
                  <a16:creationId xmlns:a16="http://schemas.microsoft.com/office/drawing/2014/main" id="{EA36B26C-4B74-C85D-16DB-2C74887126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3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77" name="Line 77">
              <a:extLst>
                <a:ext uri="{FF2B5EF4-FFF2-40B4-BE49-F238E27FC236}">
                  <a16:creationId xmlns:a16="http://schemas.microsoft.com/office/drawing/2014/main" id="{157BD8E4-2A6B-5DB0-9128-EF1BB6135F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78" name="Line 78">
              <a:extLst>
                <a:ext uri="{FF2B5EF4-FFF2-40B4-BE49-F238E27FC236}">
                  <a16:creationId xmlns:a16="http://schemas.microsoft.com/office/drawing/2014/main" id="{534552F7-75B5-67DC-1833-4561D2097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8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79" name="Line 79">
              <a:extLst>
                <a:ext uri="{FF2B5EF4-FFF2-40B4-BE49-F238E27FC236}">
                  <a16:creationId xmlns:a16="http://schemas.microsoft.com/office/drawing/2014/main" id="{DBA7F427-2959-67EE-9DFC-BF6A44997B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6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80" name="Line 80">
              <a:extLst>
                <a:ext uri="{FF2B5EF4-FFF2-40B4-BE49-F238E27FC236}">
                  <a16:creationId xmlns:a16="http://schemas.microsoft.com/office/drawing/2014/main" id="{F6341926-C8D4-6AB1-E2C6-59C182E8C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6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81" name="Line 81">
              <a:extLst>
                <a:ext uri="{FF2B5EF4-FFF2-40B4-BE49-F238E27FC236}">
                  <a16:creationId xmlns:a16="http://schemas.microsoft.com/office/drawing/2014/main" id="{ADA325A3-0F76-A1CE-AFBF-E512FD02AE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82" name="Line 82">
              <a:extLst>
                <a:ext uri="{FF2B5EF4-FFF2-40B4-BE49-F238E27FC236}">
                  <a16:creationId xmlns:a16="http://schemas.microsoft.com/office/drawing/2014/main" id="{24299F8D-4DA2-53E0-5C5A-5B9123A667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2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83" name="Line 83">
              <a:extLst>
                <a:ext uri="{FF2B5EF4-FFF2-40B4-BE49-F238E27FC236}">
                  <a16:creationId xmlns:a16="http://schemas.microsoft.com/office/drawing/2014/main" id="{97276C96-D9B9-E5E3-C8FD-5E3569F0C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7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84" name="Line 84">
              <a:extLst>
                <a:ext uri="{FF2B5EF4-FFF2-40B4-BE49-F238E27FC236}">
                  <a16:creationId xmlns:a16="http://schemas.microsoft.com/office/drawing/2014/main" id="{E2DC976F-9907-F8AA-E1A0-D645AB2085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1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85" name="Line 85">
              <a:extLst>
                <a:ext uri="{FF2B5EF4-FFF2-40B4-BE49-F238E27FC236}">
                  <a16:creationId xmlns:a16="http://schemas.microsoft.com/office/drawing/2014/main" id="{526E8EC0-5443-43C5-6F36-FA4671F911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86" name="Line 86">
              <a:extLst>
                <a:ext uri="{FF2B5EF4-FFF2-40B4-BE49-F238E27FC236}">
                  <a16:creationId xmlns:a16="http://schemas.microsoft.com/office/drawing/2014/main" id="{A9FFFCAE-9BC8-2266-6BAE-9F42EBEE0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87" name="Line 87">
              <a:extLst>
                <a:ext uri="{FF2B5EF4-FFF2-40B4-BE49-F238E27FC236}">
                  <a16:creationId xmlns:a16="http://schemas.microsoft.com/office/drawing/2014/main" id="{AA6F48CF-3DA3-7FE8-C53B-606E7A9BCA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2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88" name="Line 88">
              <a:extLst>
                <a:ext uri="{FF2B5EF4-FFF2-40B4-BE49-F238E27FC236}">
                  <a16:creationId xmlns:a16="http://schemas.microsoft.com/office/drawing/2014/main" id="{4AAE9FFA-60FE-4457-B85B-8F59EAFB6A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89" name="Line 89">
              <a:extLst>
                <a:ext uri="{FF2B5EF4-FFF2-40B4-BE49-F238E27FC236}">
                  <a16:creationId xmlns:a16="http://schemas.microsoft.com/office/drawing/2014/main" id="{A0DBFF85-43F4-342C-2C29-81B09C9F9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90" name="Line 90">
              <a:extLst>
                <a:ext uri="{FF2B5EF4-FFF2-40B4-BE49-F238E27FC236}">
                  <a16:creationId xmlns:a16="http://schemas.microsoft.com/office/drawing/2014/main" id="{FC8B38FF-437F-0CDA-6E39-E93806428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91" name="Line 91">
              <a:extLst>
                <a:ext uri="{FF2B5EF4-FFF2-40B4-BE49-F238E27FC236}">
                  <a16:creationId xmlns:a16="http://schemas.microsoft.com/office/drawing/2014/main" id="{02C041D6-B2F6-8E01-8BDA-56F1829A49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92" name="Line 92">
              <a:extLst>
                <a:ext uri="{FF2B5EF4-FFF2-40B4-BE49-F238E27FC236}">
                  <a16:creationId xmlns:a16="http://schemas.microsoft.com/office/drawing/2014/main" id="{D56479CF-D369-F6F7-C53F-CE4C9A99C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7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93" name="Line 93">
              <a:extLst>
                <a:ext uri="{FF2B5EF4-FFF2-40B4-BE49-F238E27FC236}">
                  <a16:creationId xmlns:a16="http://schemas.microsoft.com/office/drawing/2014/main" id="{E038E52D-9985-39D0-89A0-EBB0C8926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94" name="Line 94">
              <a:extLst>
                <a:ext uri="{FF2B5EF4-FFF2-40B4-BE49-F238E27FC236}">
                  <a16:creationId xmlns:a16="http://schemas.microsoft.com/office/drawing/2014/main" id="{5AC6E3B0-F59D-6D08-2C99-FAEA53D07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95" name="Line 95">
              <a:extLst>
                <a:ext uri="{FF2B5EF4-FFF2-40B4-BE49-F238E27FC236}">
                  <a16:creationId xmlns:a16="http://schemas.microsoft.com/office/drawing/2014/main" id="{0EB8DE10-33EF-502E-BD28-88295F6BC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96" name="Line 96">
              <a:extLst>
                <a:ext uri="{FF2B5EF4-FFF2-40B4-BE49-F238E27FC236}">
                  <a16:creationId xmlns:a16="http://schemas.microsoft.com/office/drawing/2014/main" id="{DD6FB956-ED28-017E-AD8A-2175339DFC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97" name="Line 97">
              <a:extLst>
                <a:ext uri="{FF2B5EF4-FFF2-40B4-BE49-F238E27FC236}">
                  <a16:creationId xmlns:a16="http://schemas.microsoft.com/office/drawing/2014/main" id="{FE952A94-41C2-C20A-DB27-771D519FC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98" name="Line 98">
              <a:extLst>
                <a:ext uri="{FF2B5EF4-FFF2-40B4-BE49-F238E27FC236}">
                  <a16:creationId xmlns:a16="http://schemas.microsoft.com/office/drawing/2014/main" id="{264314CB-3829-C83D-4FD8-E74D50C61D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499" name="Line 99">
              <a:extLst>
                <a:ext uri="{FF2B5EF4-FFF2-40B4-BE49-F238E27FC236}">
                  <a16:creationId xmlns:a16="http://schemas.microsoft.com/office/drawing/2014/main" id="{36325CF5-A29A-A36E-F742-FE84B6A2F0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4500" name="Line 100">
              <a:extLst>
                <a:ext uri="{FF2B5EF4-FFF2-40B4-BE49-F238E27FC236}">
                  <a16:creationId xmlns:a16="http://schemas.microsoft.com/office/drawing/2014/main" id="{D784DE50-B00D-80CD-34D0-188BCC1577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54308" name="Rectangle 101">
            <a:extLst>
              <a:ext uri="{FF2B5EF4-FFF2-40B4-BE49-F238E27FC236}">
                <a16:creationId xmlns:a16="http://schemas.microsoft.com/office/drawing/2014/main" id="{B495F4B0-9463-394D-3772-DDB31613F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325438"/>
            <a:ext cx="496887" cy="1450975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4309" name="Rectangle 102">
            <a:extLst>
              <a:ext uri="{FF2B5EF4-FFF2-40B4-BE49-F238E27FC236}">
                <a16:creationId xmlns:a16="http://schemas.microsoft.com/office/drawing/2014/main" id="{617BBF59-8194-896B-2D6E-36DA88FAD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457200"/>
            <a:ext cx="5662613" cy="77788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4310" name="Rectangle 103">
            <a:extLst>
              <a:ext uri="{FF2B5EF4-FFF2-40B4-BE49-F238E27FC236}">
                <a16:creationId xmlns:a16="http://schemas.microsoft.com/office/drawing/2014/main" id="{B343E36B-7383-3111-7E4B-F4F680151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1554163"/>
            <a:ext cx="1474787" cy="338137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4311" name="Rectangle 104">
            <a:extLst>
              <a:ext uri="{FF2B5EF4-FFF2-40B4-BE49-F238E27FC236}">
                <a16:creationId xmlns:a16="http://schemas.microsoft.com/office/drawing/2014/main" id="{B8C03C9B-DBE8-E444-F89B-F9D44F474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1704975"/>
            <a:ext cx="5662612" cy="77788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BR" sz="18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7273" name="Rectangle 105">
            <a:extLst>
              <a:ext uri="{FF2B5EF4-FFF2-40B4-BE49-F238E27FC236}">
                <a16:creationId xmlns:a16="http://schemas.microsoft.com/office/drawing/2014/main" id="{5814D584-8183-33A6-CABE-8AF14D2D109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85800" y="1905000"/>
            <a:ext cx="8001000" cy="6096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pt-BR" altLang="pt-BR"/>
              <a:t>    </a:t>
            </a:r>
            <a:r>
              <a:rPr lang="pt-BR" altLang="pt-BR">
                <a:solidFill>
                  <a:srgbClr val="000099"/>
                </a:solidFill>
                <a:latin typeface="Arial Black" panose="020B0A04020102020204" pitchFamily="34" charset="0"/>
              </a:rPr>
              <a:t>Um exemplo um pouco maior: </a:t>
            </a:r>
          </a:p>
        </p:txBody>
      </p:sp>
      <p:sp>
        <p:nvSpPr>
          <p:cNvPr id="7276" name="Rectangle 108">
            <a:extLst>
              <a:ext uri="{FF2B5EF4-FFF2-40B4-BE49-F238E27FC236}">
                <a16:creationId xmlns:a16="http://schemas.microsoft.com/office/drawing/2014/main" id="{2F1D8A08-B232-B15C-BC8C-EE749545C5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7800" y="609600"/>
            <a:ext cx="6477000" cy="1143000"/>
          </a:xfrm>
          <a:noFill/>
        </p:spPr>
        <p:txBody>
          <a:bodyPr/>
          <a:lstStyle/>
          <a:p>
            <a:r>
              <a:rPr lang="pt-BR" altLang="pt-BR" sz="3600">
                <a:solidFill>
                  <a:srgbClr val="0000CC"/>
                </a:solidFill>
                <a:latin typeface="Arial Black" panose="020B0A04020102020204" pitchFamily="34" charset="0"/>
              </a:rPr>
              <a:t>Pré-ordem</a:t>
            </a:r>
          </a:p>
        </p:txBody>
      </p:sp>
      <p:grpSp>
        <p:nvGrpSpPr>
          <p:cNvPr id="354314" name="Group 110">
            <a:extLst>
              <a:ext uri="{FF2B5EF4-FFF2-40B4-BE49-F238E27FC236}">
                <a16:creationId xmlns:a16="http://schemas.microsoft.com/office/drawing/2014/main" id="{EF27FAA8-D1CE-0121-3CA8-C161F954C2A4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4495800"/>
            <a:ext cx="762000" cy="381000"/>
            <a:chOff x="4128" y="3216"/>
            <a:chExt cx="480" cy="240"/>
          </a:xfrm>
        </p:grpSpPr>
        <p:sp>
          <p:nvSpPr>
            <p:cNvPr id="354400" name="Rectangle 111">
              <a:extLst>
                <a:ext uri="{FF2B5EF4-FFF2-40B4-BE49-F238E27FC236}">
                  <a16:creationId xmlns:a16="http://schemas.microsoft.com/office/drawing/2014/main" id="{C1AEE07D-4DD2-4BC2-3366-0867E36AE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4401" name="Line 112">
              <a:extLst>
                <a:ext uri="{FF2B5EF4-FFF2-40B4-BE49-F238E27FC236}">
                  <a16:creationId xmlns:a16="http://schemas.microsoft.com/office/drawing/2014/main" id="{A7EFF18F-8E92-E6AD-9EC7-87AD76E56B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4402" name="Line 113">
              <a:extLst>
                <a:ext uri="{FF2B5EF4-FFF2-40B4-BE49-F238E27FC236}">
                  <a16:creationId xmlns:a16="http://schemas.microsoft.com/office/drawing/2014/main" id="{893EA018-1B39-9D75-A663-2F52EE3D4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4315" name="Group 114">
            <a:extLst>
              <a:ext uri="{FF2B5EF4-FFF2-40B4-BE49-F238E27FC236}">
                <a16:creationId xmlns:a16="http://schemas.microsoft.com/office/drawing/2014/main" id="{05E99199-C420-EAC1-0366-0AA56AB334F5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429000"/>
            <a:ext cx="762000" cy="381000"/>
            <a:chOff x="4128" y="3216"/>
            <a:chExt cx="480" cy="240"/>
          </a:xfrm>
        </p:grpSpPr>
        <p:sp>
          <p:nvSpPr>
            <p:cNvPr id="354397" name="Rectangle 115">
              <a:extLst>
                <a:ext uri="{FF2B5EF4-FFF2-40B4-BE49-F238E27FC236}">
                  <a16:creationId xmlns:a16="http://schemas.microsoft.com/office/drawing/2014/main" id="{79CBA187-62B9-CB2C-E2B4-00BB49D91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4398" name="Line 116">
              <a:extLst>
                <a:ext uri="{FF2B5EF4-FFF2-40B4-BE49-F238E27FC236}">
                  <a16:creationId xmlns:a16="http://schemas.microsoft.com/office/drawing/2014/main" id="{B809E623-BF31-4972-C6FE-11F449CCD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4399" name="Line 117">
              <a:extLst>
                <a:ext uri="{FF2B5EF4-FFF2-40B4-BE49-F238E27FC236}">
                  <a16:creationId xmlns:a16="http://schemas.microsoft.com/office/drawing/2014/main" id="{A258604E-2100-4B5A-9E0C-FFA93342C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4316" name="Group 118">
            <a:extLst>
              <a:ext uri="{FF2B5EF4-FFF2-40B4-BE49-F238E27FC236}">
                <a16:creationId xmlns:a16="http://schemas.microsoft.com/office/drawing/2014/main" id="{D8B76CCA-C85F-9F71-107A-5A1AC4EB0AE7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429000"/>
            <a:ext cx="762000" cy="381000"/>
            <a:chOff x="4128" y="3216"/>
            <a:chExt cx="480" cy="240"/>
          </a:xfrm>
        </p:grpSpPr>
        <p:sp>
          <p:nvSpPr>
            <p:cNvPr id="354394" name="Rectangle 119">
              <a:extLst>
                <a:ext uri="{FF2B5EF4-FFF2-40B4-BE49-F238E27FC236}">
                  <a16:creationId xmlns:a16="http://schemas.microsoft.com/office/drawing/2014/main" id="{AB232CA4-6AEC-69BC-BDD5-45DF1A6F4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4395" name="Line 120">
              <a:extLst>
                <a:ext uri="{FF2B5EF4-FFF2-40B4-BE49-F238E27FC236}">
                  <a16:creationId xmlns:a16="http://schemas.microsoft.com/office/drawing/2014/main" id="{00BA845D-19E0-E213-BB4C-5A0A4DC96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4396" name="Line 121">
              <a:extLst>
                <a:ext uri="{FF2B5EF4-FFF2-40B4-BE49-F238E27FC236}">
                  <a16:creationId xmlns:a16="http://schemas.microsoft.com/office/drawing/2014/main" id="{FE2802EE-2F2F-78D2-5391-4CF32DD0B2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4317" name="Group 122">
            <a:extLst>
              <a:ext uri="{FF2B5EF4-FFF2-40B4-BE49-F238E27FC236}">
                <a16:creationId xmlns:a16="http://schemas.microsoft.com/office/drawing/2014/main" id="{8DA8747C-149F-6088-6A47-C6BE4CEE1ED1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5638800"/>
            <a:ext cx="762000" cy="381000"/>
            <a:chOff x="4128" y="3216"/>
            <a:chExt cx="480" cy="240"/>
          </a:xfrm>
        </p:grpSpPr>
        <p:sp>
          <p:nvSpPr>
            <p:cNvPr id="354391" name="Rectangle 123">
              <a:extLst>
                <a:ext uri="{FF2B5EF4-FFF2-40B4-BE49-F238E27FC236}">
                  <a16:creationId xmlns:a16="http://schemas.microsoft.com/office/drawing/2014/main" id="{D63FD7C2-978E-65DB-E559-52BFE594D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4392" name="Line 124">
              <a:extLst>
                <a:ext uri="{FF2B5EF4-FFF2-40B4-BE49-F238E27FC236}">
                  <a16:creationId xmlns:a16="http://schemas.microsoft.com/office/drawing/2014/main" id="{1635591A-014D-4486-4072-DC13D60D04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4393" name="Line 125">
              <a:extLst>
                <a:ext uri="{FF2B5EF4-FFF2-40B4-BE49-F238E27FC236}">
                  <a16:creationId xmlns:a16="http://schemas.microsoft.com/office/drawing/2014/main" id="{E3FE70DE-BC3C-F6DB-1DF8-74D988841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4318" name="Group 126">
            <a:extLst>
              <a:ext uri="{FF2B5EF4-FFF2-40B4-BE49-F238E27FC236}">
                <a16:creationId xmlns:a16="http://schemas.microsoft.com/office/drawing/2014/main" id="{863CF6BF-4A99-00E8-55E3-3D59A1F220B6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4495800"/>
            <a:ext cx="762000" cy="381000"/>
            <a:chOff x="4128" y="3216"/>
            <a:chExt cx="480" cy="240"/>
          </a:xfrm>
        </p:grpSpPr>
        <p:sp>
          <p:nvSpPr>
            <p:cNvPr id="354388" name="Rectangle 127">
              <a:extLst>
                <a:ext uri="{FF2B5EF4-FFF2-40B4-BE49-F238E27FC236}">
                  <a16:creationId xmlns:a16="http://schemas.microsoft.com/office/drawing/2014/main" id="{0A8EEB14-62B8-9090-E02E-E8A12D077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4389" name="Line 128">
              <a:extLst>
                <a:ext uri="{FF2B5EF4-FFF2-40B4-BE49-F238E27FC236}">
                  <a16:creationId xmlns:a16="http://schemas.microsoft.com/office/drawing/2014/main" id="{82E28B81-BDF8-E70E-87EF-465AF160DA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4390" name="Line 129">
              <a:extLst>
                <a:ext uri="{FF2B5EF4-FFF2-40B4-BE49-F238E27FC236}">
                  <a16:creationId xmlns:a16="http://schemas.microsoft.com/office/drawing/2014/main" id="{FF91279E-46EC-F9F0-641B-84D43D939A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4319" name="Group 130">
            <a:extLst>
              <a:ext uri="{FF2B5EF4-FFF2-40B4-BE49-F238E27FC236}">
                <a16:creationId xmlns:a16="http://schemas.microsoft.com/office/drawing/2014/main" id="{75681D20-36F9-39A8-C865-9B3886B39219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4495800"/>
            <a:ext cx="762000" cy="381000"/>
            <a:chOff x="4128" y="3216"/>
            <a:chExt cx="480" cy="240"/>
          </a:xfrm>
        </p:grpSpPr>
        <p:sp>
          <p:nvSpPr>
            <p:cNvPr id="354385" name="Rectangle 131">
              <a:extLst>
                <a:ext uri="{FF2B5EF4-FFF2-40B4-BE49-F238E27FC236}">
                  <a16:creationId xmlns:a16="http://schemas.microsoft.com/office/drawing/2014/main" id="{6A3ECA27-F091-8C4D-0660-20FF01A22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4386" name="Line 132">
              <a:extLst>
                <a:ext uri="{FF2B5EF4-FFF2-40B4-BE49-F238E27FC236}">
                  <a16:creationId xmlns:a16="http://schemas.microsoft.com/office/drawing/2014/main" id="{B2FB846D-B088-0D2E-2DFF-3BF1D0BD1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4387" name="Line 133">
              <a:extLst>
                <a:ext uri="{FF2B5EF4-FFF2-40B4-BE49-F238E27FC236}">
                  <a16:creationId xmlns:a16="http://schemas.microsoft.com/office/drawing/2014/main" id="{4237BF39-49E2-F6D1-20C3-E3B30F4F72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4320" name="Group 134">
            <a:extLst>
              <a:ext uri="{FF2B5EF4-FFF2-40B4-BE49-F238E27FC236}">
                <a16:creationId xmlns:a16="http://schemas.microsoft.com/office/drawing/2014/main" id="{8620E171-B70A-B2EC-8FE4-6DEB0A86E042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495800"/>
            <a:ext cx="762000" cy="381000"/>
            <a:chOff x="4128" y="3216"/>
            <a:chExt cx="480" cy="240"/>
          </a:xfrm>
        </p:grpSpPr>
        <p:sp>
          <p:nvSpPr>
            <p:cNvPr id="354382" name="Rectangle 135">
              <a:extLst>
                <a:ext uri="{FF2B5EF4-FFF2-40B4-BE49-F238E27FC236}">
                  <a16:creationId xmlns:a16="http://schemas.microsoft.com/office/drawing/2014/main" id="{4D272D98-E712-A16C-9150-DDED3CC4D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4383" name="Line 136">
              <a:extLst>
                <a:ext uri="{FF2B5EF4-FFF2-40B4-BE49-F238E27FC236}">
                  <a16:creationId xmlns:a16="http://schemas.microsoft.com/office/drawing/2014/main" id="{0372EA09-A16E-CF9F-25C5-92A3F2E26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4384" name="Line 137">
              <a:extLst>
                <a:ext uri="{FF2B5EF4-FFF2-40B4-BE49-F238E27FC236}">
                  <a16:creationId xmlns:a16="http://schemas.microsoft.com/office/drawing/2014/main" id="{3FC32FC4-9F63-0933-7BB8-D208CE037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4321" name="Group 138">
            <a:extLst>
              <a:ext uri="{FF2B5EF4-FFF2-40B4-BE49-F238E27FC236}">
                <a16:creationId xmlns:a16="http://schemas.microsoft.com/office/drawing/2014/main" id="{264D4636-0C7E-44CC-9BD7-1EDB6E7143D0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5638800"/>
            <a:ext cx="762000" cy="381000"/>
            <a:chOff x="4128" y="3216"/>
            <a:chExt cx="480" cy="240"/>
          </a:xfrm>
        </p:grpSpPr>
        <p:sp>
          <p:nvSpPr>
            <p:cNvPr id="354379" name="Rectangle 139">
              <a:extLst>
                <a:ext uri="{FF2B5EF4-FFF2-40B4-BE49-F238E27FC236}">
                  <a16:creationId xmlns:a16="http://schemas.microsoft.com/office/drawing/2014/main" id="{4562EBA6-7C43-4A8F-62BB-E174FF393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4380" name="Line 140">
              <a:extLst>
                <a:ext uri="{FF2B5EF4-FFF2-40B4-BE49-F238E27FC236}">
                  <a16:creationId xmlns:a16="http://schemas.microsoft.com/office/drawing/2014/main" id="{380C14BF-D226-3547-F489-650F55129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4381" name="Line 141">
              <a:extLst>
                <a:ext uri="{FF2B5EF4-FFF2-40B4-BE49-F238E27FC236}">
                  <a16:creationId xmlns:a16="http://schemas.microsoft.com/office/drawing/2014/main" id="{6B89AD28-8128-3508-C287-3304208373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4322" name="Group 142">
            <a:extLst>
              <a:ext uri="{FF2B5EF4-FFF2-40B4-BE49-F238E27FC236}">
                <a16:creationId xmlns:a16="http://schemas.microsoft.com/office/drawing/2014/main" id="{BE358471-33FF-062B-9187-F72D14D83600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819400"/>
            <a:ext cx="762000" cy="381000"/>
            <a:chOff x="4128" y="3216"/>
            <a:chExt cx="480" cy="240"/>
          </a:xfrm>
        </p:grpSpPr>
        <p:sp>
          <p:nvSpPr>
            <p:cNvPr id="354376" name="Rectangle 143">
              <a:extLst>
                <a:ext uri="{FF2B5EF4-FFF2-40B4-BE49-F238E27FC236}">
                  <a16:creationId xmlns:a16="http://schemas.microsoft.com/office/drawing/2014/main" id="{F07EBB35-8EA4-928B-E600-9E35C8CA0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4377" name="Line 144">
              <a:extLst>
                <a:ext uri="{FF2B5EF4-FFF2-40B4-BE49-F238E27FC236}">
                  <a16:creationId xmlns:a16="http://schemas.microsoft.com/office/drawing/2014/main" id="{A7E2ECDA-65F0-2A86-2870-7657DCC3E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4378" name="Line 145">
              <a:extLst>
                <a:ext uri="{FF2B5EF4-FFF2-40B4-BE49-F238E27FC236}">
                  <a16:creationId xmlns:a16="http://schemas.microsoft.com/office/drawing/2014/main" id="{A672326A-72FC-25E9-4F83-3934425F2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4323" name="Group 146">
            <a:extLst>
              <a:ext uri="{FF2B5EF4-FFF2-40B4-BE49-F238E27FC236}">
                <a16:creationId xmlns:a16="http://schemas.microsoft.com/office/drawing/2014/main" id="{890C3D1D-16C5-F9A8-803D-E984AF023C2E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5638800"/>
            <a:ext cx="762000" cy="381000"/>
            <a:chOff x="4128" y="3216"/>
            <a:chExt cx="480" cy="240"/>
          </a:xfrm>
        </p:grpSpPr>
        <p:sp>
          <p:nvSpPr>
            <p:cNvPr id="354373" name="Rectangle 147">
              <a:extLst>
                <a:ext uri="{FF2B5EF4-FFF2-40B4-BE49-F238E27FC236}">
                  <a16:creationId xmlns:a16="http://schemas.microsoft.com/office/drawing/2014/main" id="{640C854E-2672-3CC6-3366-6FCBB5212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4374" name="Line 148">
              <a:extLst>
                <a:ext uri="{FF2B5EF4-FFF2-40B4-BE49-F238E27FC236}">
                  <a16:creationId xmlns:a16="http://schemas.microsoft.com/office/drawing/2014/main" id="{AD1D890D-F44E-38EA-521F-50DB7968FB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4375" name="Line 149">
              <a:extLst>
                <a:ext uri="{FF2B5EF4-FFF2-40B4-BE49-F238E27FC236}">
                  <a16:creationId xmlns:a16="http://schemas.microsoft.com/office/drawing/2014/main" id="{C49D9509-4372-7CBB-1B8F-AB32791FC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4324" name="Group 150">
            <a:extLst>
              <a:ext uri="{FF2B5EF4-FFF2-40B4-BE49-F238E27FC236}">
                <a16:creationId xmlns:a16="http://schemas.microsoft.com/office/drawing/2014/main" id="{5DB962BE-F3C3-A502-5C9D-1B4C8FAC74AC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5638800"/>
            <a:ext cx="762000" cy="381000"/>
            <a:chOff x="4128" y="3216"/>
            <a:chExt cx="480" cy="240"/>
          </a:xfrm>
        </p:grpSpPr>
        <p:sp>
          <p:nvSpPr>
            <p:cNvPr id="354370" name="Rectangle 151">
              <a:extLst>
                <a:ext uri="{FF2B5EF4-FFF2-40B4-BE49-F238E27FC236}">
                  <a16:creationId xmlns:a16="http://schemas.microsoft.com/office/drawing/2014/main" id="{E61B2DFF-3A14-9EEB-6FBA-CD0EA35EA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4371" name="Line 152">
              <a:extLst>
                <a:ext uri="{FF2B5EF4-FFF2-40B4-BE49-F238E27FC236}">
                  <a16:creationId xmlns:a16="http://schemas.microsoft.com/office/drawing/2014/main" id="{1602CD45-1A61-DAAD-6185-1608E8AE3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4372" name="Line 153">
              <a:extLst>
                <a:ext uri="{FF2B5EF4-FFF2-40B4-BE49-F238E27FC236}">
                  <a16:creationId xmlns:a16="http://schemas.microsoft.com/office/drawing/2014/main" id="{9F97547C-9578-3A8B-165B-5C5B3D796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4325" name="Group 154">
            <a:extLst>
              <a:ext uri="{FF2B5EF4-FFF2-40B4-BE49-F238E27FC236}">
                <a16:creationId xmlns:a16="http://schemas.microsoft.com/office/drawing/2014/main" id="{F28F8177-964D-9CEA-F488-7C4B22E0B910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5638800"/>
            <a:ext cx="762000" cy="381000"/>
            <a:chOff x="4128" y="3216"/>
            <a:chExt cx="480" cy="240"/>
          </a:xfrm>
        </p:grpSpPr>
        <p:sp>
          <p:nvSpPr>
            <p:cNvPr id="354367" name="Rectangle 155">
              <a:extLst>
                <a:ext uri="{FF2B5EF4-FFF2-40B4-BE49-F238E27FC236}">
                  <a16:creationId xmlns:a16="http://schemas.microsoft.com/office/drawing/2014/main" id="{71145340-43B1-84CB-3434-F88D907D4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4368" name="Line 156">
              <a:extLst>
                <a:ext uri="{FF2B5EF4-FFF2-40B4-BE49-F238E27FC236}">
                  <a16:creationId xmlns:a16="http://schemas.microsoft.com/office/drawing/2014/main" id="{C7DE28C9-D272-210F-6295-F72061FA32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4369" name="Line 157">
              <a:extLst>
                <a:ext uri="{FF2B5EF4-FFF2-40B4-BE49-F238E27FC236}">
                  <a16:creationId xmlns:a16="http://schemas.microsoft.com/office/drawing/2014/main" id="{5C0F4381-ED85-E1FB-AC90-A5C70341E8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4326" name="Group 158">
            <a:extLst>
              <a:ext uri="{FF2B5EF4-FFF2-40B4-BE49-F238E27FC236}">
                <a16:creationId xmlns:a16="http://schemas.microsoft.com/office/drawing/2014/main" id="{70C3F707-6EE5-3FE2-A673-F08BFA3E7A7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5638800"/>
            <a:ext cx="762000" cy="381000"/>
            <a:chOff x="4128" y="3216"/>
            <a:chExt cx="480" cy="240"/>
          </a:xfrm>
        </p:grpSpPr>
        <p:sp>
          <p:nvSpPr>
            <p:cNvPr id="354364" name="Rectangle 159">
              <a:extLst>
                <a:ext uri="{FF2B5EF4-FFF2-40B4-BE49-F238E27FC236}">
                  <a16:creationId xmlns:a16="http://schemas.microsoft.com/office/drawing/2014/main" id="{D448516F-B4AB-B4CF-1070-5FFDACB9F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4365" name="Line 160">
              <a:extLst>
                <a:ext uri="{FF2B5EF4-FFF2-40B4-BE49-F238E27FC236}">
                  <a16:creationId xmlns:a16="http://schemas.microsoft.com/office/drawing/2014/main" id="{B51CF69F-7208-25CA-595C-412346DBD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4366" name="Line 161">
              <a:extLst>
                <a:ext uri="{FF2B5EF4-FFF2-40B4-BE49-F238E27FC236}">
                  <a16:creationId xmlns:a16="http://schemas.microsoft.com/office/drawing/2014/main" id="{D423D325-9B4A-0E2F-9CC1-5E0BBA5791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4327" name="Group 162">
            <a:extLst>
              <a:ext uri="{FF2B5EF4-FFF2-40B4-BE49-F238E27FC236}">
                <a16:creationId xmlns:a16="http://schemas.microsoft.com/office/drawing/2014/main" id="{1673D2BD-6712-B51D-A6CD-0C4E711FB6EF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5638800"/>
            <a:ext cx="762000" cy="381000"/>
            <a:chOff x="4128" y="3216"/>
            <a:chExt cx="480" cy="240"/>
          </a:xfrm>
        </p:grpSpPr>
        <p:sp>
          <p:nvSpPr>
            <p:cNvPr id="354361" name="Rectangle 163">
              <a:extLst>
                <a:ext uri="{FF2B5EF4-FFF2-40B4-BE49-F238E27FC236}">
                  <a16:creationId xmlns:a16="http://schemas.microsoft.com/office/drawing/2014/main" id="{F8F2C199-1B0E-A710-34D9-A8085C41D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4362" name="Line 164">
              <a:extLst>
                <a:ext uri="{FF2B5EF4-FFF2-40B4-BE49-F238E27FC236}">
                  <a16:creationId xmlns:a16="http://schemas.microsoft.com/office/drawing/2014/main" id="{C4D9D9A0-DF3D-7308-2BE0-B0B29F3958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4363" name="Line 165">
              <a:extLst>
                <a:ext uri="{FF2B5EF4-FFF2-40B4-BE49-F238E27FC236}">
                  <a16:creationId xmlns:a16="http://schemas.microsoft.com/office/drawing/2014/main" id="{CFE705C8-CFAF-9349-D0EB-4AEF48B2E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4328" name="Group 166">
            <a:extLst>
              <a:ext uri="{FF2B5EF4-FFF2-40B4-BE49-F238E27FC236}">
                <a16:creationId xmlns:a16="http://schemas.microsoft.com/office/drawing/2014/main" id="{19EBF4C8-4BE5-5077-0D6C-2E42F5819C51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638800"/>
            <a:ext cx="762000" cy="381000"/>
            <a:chOff x="4128" y="3216"/>
            <a:chExt cx="480" cy="240"/>
          </a:xfrm>
        </p:grpSpPr>
        <p:sp>
          <p:nvSpPr>
            <p:cNvPr id="354358" name="Rectangle 167">
              <a:extLst>
                <a:ext uri="{FF2B5EF4-FFF2-40B4-BE49-F238E27FC236}">
                  <a16:creationId xmlns:a16="http://schemas.microsoft.com/office/drawing/2014/main" id="{81591B1E-01D3-6529-5C39-8D39C1955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4359" name="Line 168">
              <a:extLst>
                <a:ext uri="{FF2B5EF4-FFF2-40B4-BE49-F238E27FC236}">
                  <a16:creationId xmlns:a16="http://schemas.microsoft.com/office/drawing/2014/main" id="{A011E48E-16B0-E157-AE24-48A16AD99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4360" name="Line 169">
              <a:extLst>
                <a:ext uri="{FF2B5EF4-FFF2-40B4-BE49-F238E27FC236}">
                  <a16:creationId xmlns:a16="http://schemas.microsoft.com/office/drawing/2014/main" id="{B134E9DC-2361-A5A3-D016-65B1C9CDFC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4329" name="Line 170">
            <a:extLst>
              <a:ext uri="{FF2B5EF4-FFF2-40B4-BE49-F238E27FC236}">
                <a16:creationId xmlns:a16="http://schemas.microsoft.com/office/drawing/2014/main" id="{51A88117-7ED6-91FD-F5BB-623E1E6653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2971800"/>
            <a:ext cx="152400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4330" name="Line 171">
            <a:extLst>
              <a:ext uri="{FF2B5EF4-FFF2-40B4-BE49-F238E27FC236}">
                <a16:creationId xmlns:a16="http://schemas.microsoft.com/office/drawing/2014/main" id="{EE74925E-A206-A43C-1C87-367E7C884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971800"/>
            <a:ext cx="152400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4331" name="Line 172">
            <a:extLst>
              <a:ext uri="{FF2B5EF4-FFF2-40B4-BE49-F238E27FC236}">
                <a16:creationId xmlns:a16="http://schemas.microsoft.com/office/drawing/2014/main" id="{FBD5D2DA-50C2-72AB-B655-D473A2916E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3657600"/>
            <a:ext cx="60960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4332" name="Line 173">
            <a:extLst>
              <a:ext uri="{FF2B5EF4-FFF2-40B4-BE49-F238E27FC236}">
                <a16:creationId xmlns:a16="http://schemas.microsoft.com/office/drawing/2014/main" id="{E1D14208-91A9-12B3-2ABB-58F3D121FF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657600"/>
            <a:ext cx="60960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4333" name="Line 174">
            <a:extLst>
              <a:ext uri="{FF2B5EF4-FFF2-40B4-BE49-F238E27FC236}">
                <a16:creationId xmlns:a16="http://schemas.microsoft.com/office/drawing/2014/main" id="{E8975830-7913-DF27-B8A1-55573C7DE0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3657600"/>
            <a:ext cx="60960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4334" name="Line 175">
            <a:extLst>
              <a:ext uri="{FF2B5EF4-FFF2-40B4-BE49-F238E27FC236}">
                <a16:creationId xmlns:a16="http://schemas.microsoft.com/office/drawing/2014/main" id="{F9B0B038-FDC0-6562-B253-1B0D3846D4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657600"/>
            <a:ext cx="60960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4335" name="Line 176">
            <a:extLst>
              <a:ext uri="{FF2B5EF4-FFF2-40B4-BE49-F238E27FC236}">
                <a16:creationId xmlns:a16="http://schemas.microsoft.com/office/drawing/2014/main" id="{E0C6B0B1-2779-D660-71E6-F0960EBA9B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4648200"/>
            <a:ext cx="3048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4336" name="Line 177">
            <a:extLst>
              <a:ext uri="{FF2B5EF4-FFF2-40B4-BE49-F238E27FC236}">
                <a16:creationId xmlns:a16="http://schemas.microsoft.com/office/drawing/2014/main" id="{8B085328-86BC-F4CB-25C2-B1EF227B12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4648200"/>
            <a:ext cx="3048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4337" name="Line 178">
            <a:extLst>
              <a:ext uri="{FF2B5EF4-FFF2-40B4-BE49-F238E27FC236}">
                <a16:creationId xmlns:a16="http://schemas.microsoft.com/office/drawing/2014/main" id="{70CD4495-79BA-1218-BD2F-C790FF52F3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4648200"/>
            <a:ext cx="3048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4338" name="Line 179">
            <a:extLst>
              <a:ext uri="{FF2B5EF4-FFF2-40B4-BE49-F238E27FC236}">
                <a16:creationId xmlns:a16="http://schemas.microsoft.com/office/drawing/2014/main" id="{5159D153-2753-FE44-BD74-95202D4998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4648200"/>
            <a:ext cx="3048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4339" name="Line 181">
            <a:extLst>
              <a:ext uri="{FF2B5EF4-FFF2-40B4-BE49-F238E27FC236}">
                <a16:creationId xmlns:a16="http://schemas.microsoft.com/office/drawing/2014/main" id="{893FD6ED-DB7C-3AC0-8D73-B79643E2D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648200"/>
            <a:ext cx="3048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4340" name="Line 182">
            <a:extLst>
              <a:ext uri="{FF2B5EF4-FFF2-40B4-BE49-F238E27FC236}">
                <a16:creationId xmlns:a16="http://schemas.microsoft.com/office/drawing/2014/main" id="{64D6D39D-2B1A-7FEC-C201-0D8828E98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648200"/>
            <a:ext cx="3048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4341" name="Line 183">
            <a:extLst>
              <a:ext uri="{FF2B5EF4-FFF2-40B4-BE49-F238E27FC236}">
                <a16:creationId xmlns:a16="http://schemas.microsoft.com/office/drawing/2014/main" id="{9C87539D-1EB3-3BAE-D3D3-5E83FFE430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648200"/>
            <a:ext cx="3048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4342" name="Line 184">
            <a:extLst>
              <a:ext uri="{FF2B5EF4-FFF2-40B4-BE49-F238E27FC236}">
                <a16:creationId xmlns:a16="http://schemas.microsoft.com/office/drawing/2014/main" id="{F58CB52E-68AB-B613-1B5D-08140FFE4B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4648200"/>
            <a:ext cx="3048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353" name="Text Box 185">
            <a:extLst>
              <a:ext uri="{FF2B5EF4-FFF2-40B4-BE49-F238E27FC236}">
                <a16:creationId xmlns:a16="http://schemas.microsoft.com/office/drawing/2014/main" id="{2F39C60C-601E-A4B2-0835-FBD3B7CFE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7432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354" name="Text Box 186">
            <a:extLst>
              <a:ext uri="{FF2B5EF4-FFF2-40B4-BE49-F238E27FC236}">
                <a16:creationId xmlns:a16="http://schemas.microsoft.com/office/drawing/2014/main" id="{6DD461CA-5A31-2835-D480-AEFEAA512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3528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355" name="Text Box 187">
            <a:extLst>
              <a:ext uri="{FF2B5EF4-FFF2-40B4-BE49-F238E27FC236}">
                <a16:creationId xmlns:a16="http://schemas.microsoft.com/office/drawing/2014/main" id="{D1600736-A09C-D9BB-EC59-0D8A26103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419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356" name="Text Box 188">
            <a:extLst>
              <a:ext uri="{FF2B5EF4-FFF2-40B4-BE49-F238E27FC236}">
                <a16:creationId xmlns:a16="http://schemas.microsoft.com/office/drawing/2014/main" id="{D7D66D2C-72CC-BC90-F3E8-F4BCDFAB9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562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7357" name="Text Box 189">
            <a:extLst>
              <a:ext uri="{FF2B5EF4-FFF2-40B4-BE49-F238E27FC236}">
                <a16:creationId xmlns:a16="http://schemas.microsoft.com/office/drawing/2014/main" id="{7235D3D5-4C43-2DD9-268E-B1FB5DD4D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562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7358" name="Text Box 190">
            <a:extLst>
              <a:ext uri="{FF2B5EF4-FFF2-40B4-BE49-F238E27FC236}">
                <a16:creationId xmlns:a16="http://schemas.microsoft.com/office/drawing/2014/main" id="{8FD60723-4F76-16A5-24E2-023110C26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419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7359" name="Text Box 191">
            <a:extLst>
              <a:ext uri="{FF2B5EF4-FFF2-40B4-BE49-F238E27FC236}">
                <a16:creationId xmlns:a16="http://schemas.microsoft.com/office/drawing/2014/main" id="{4C236A96-8264-9BD6-6000-A4E654801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562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7360" name="Text Box 192">
            <a:extLst>
              <a:ext uri="{FF2B5EF4-FFF2-40B4-BE49-F238E27FC236}">
                <a16:creationId xmlns:a16="http://schemas.microsoft.com/office/drawing/2014/main" id="{7E8DB95C-3878-0BC2-9666-0F5D770EA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562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7361" name="Text Box 193">
            <a:extLst>
              <a:ext uri="{FF2B5EF4-FFF2-40B4-BE49-F238E27FC236}">
                <a16:creationId xmlns:a16="http://schemas.microsoft.com/office/drawing/2014/main" id="{C5E5D84C-4F8B-82BF-0AB3-B8F5EC22D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3528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7362" name="Text Box 194">
            <a:extLst>
              <a:ext uri="{FF2B5EF4-FFF2-40B4-BE49-F238E27FC236}">
                <a16:creationId xmlns:a16="http://schemas.microsoft.com/office/drawing/2014/main" id="{DF6215DF-ACE5-FC40-7E14-AAC170F8A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419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7363" name="Text Box 195">
            <a:extLst>
              <a:ext uri="{FF2B5EF4-FFF2-40B4-BE49-F238E27FC236}">
                <a16:creationId xmlns:a16="http://schemas.microsoft.com/office/drawing/2014/main" id="{7E0483E4-51F8-E470-E4D3-F1BA36B5A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562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7364" name="Text Box 196">
            <a:extLst>
              <a:ext uri="{FF2B5EF4-FFF2-40B4-BE49-F238E27FC236}">
                <a16:creationId xmlns:a16="http://schemas.microsoft.com/office/drawing/2014/main" id="{8E6EF17D-F7B5-2841-F186-A72B9DED4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562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7365" name="Text Box 197">
            <a:extLst>
              <a:ext uri="{FF2B5EF4-FFF2-40B4-BE49-F238E27FC236}">
                <a16:creationId xmlns:a16="http://schemas.microsoft.com/office/drawing/2014/main" id="{A630F789-E761-2E61-C1C7-562F8AADB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419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7366" name="Text Box 198">
            <a:extLst>
              <a:ext uri="{FF2B5EF4-FFF2-40B4-BE49-F238E27FC236}">
                <a16:creationId xmlns:a16="http://schemas.microsoft.com/office/drawing/2014/main" id="{610800CA-97BD-58A1-CC06-170E48ABC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562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7367" name="Text Box 199">
            <a:extLst>
              <a:ext uri="{FF2B5EF4-FFF2-40B4-BE49-F238E27FC236}">
                <a16:creationId xmlns:a16="http://schemas.microsoft.com/office/drawing/2014/main" id="{554446E6-B041-38E3-BB9C-F92F8DF61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562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" grpId="0" build="p" autoUpdateAnimBg="0" advAuto="0"/>
      <p:bldP spid="7276" grpId="0" autoUpdateAnimBg="0"/>
      <p:bldP spid="7353" grpId="0" autoUpdateAnimBg="0"/>
      <p:bldP spid="7354" grpId="0" autoUpdateAnimBg="0"/>
      <p:bldP spid="7355" grpId="0" autoUpdateAnimBg="0"/>
      <p:bldP spid="7356" grpId="0" autoUpdateAnimBg="0"/>
      <p:bldP spid="7357" grpId="0" autoUpdateAnimBg="0"/>
      <p:bldP spid="7358" grpId="0" autoUpdateAnimBg="0"/>
      <p:bldP spid="7359" grpId="0" autoUpdateAnimBg="0"/>
      <p:bldP spid="7360" grpId="0" autoUpdateAnimBg="0"/>
      <p:bldP spid="7361" grpId="0" autoUpdateAnimBg="0"/>
      <p:bldP spid="7362" grpId="0" autoUpdateAnimBg="0"/>
      <p:bldP spid="7363" grpId="0" autoUpdateAnimBg="0"/>
      <p:bldP spid="7364" grpId="0" autoUpdateAnimBg="0"/>
      <p:bldP spid="7365" grpId="0" autoUpdateAnimBg="0"/>
      <p:bldP spid="7366" grpId="0" autoUpdateAnimBg="0"/>
      <p:bldP spid="7367" grpId="0" autoUpdateAnimBg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Espaço Reservado para Número de Slide 3">
            <a:extLst>
              <a:ext uri="{FF2B5EF4-FFF2-40B4-BE49-F238E27FC236}">
                <a16:creationId xmlns:a16="http://schemas.microsoft.com/office/drawing/2014/main" id="{4584749A-34B6-2B00-78C5-6FB07C942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158C3B-DC45-4753-BD22-E2FF8DBCDBA0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205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grpSp>
        <p:nvGrpSpPr>
          <p:cNvPr id="356355" name="Group 2">
            <a:extLst>
              <a:ext uri="{FF2B5EF4-FFF2-40B4-BE49-F238E27FC236}">
                <a16:creationId xmlns:a16="http://schemas.microsoft.com/office/drawing/2014/main" id="{5A6F61B2-56A4-241B-1215-E2EDC404F811}"/>
              </a:ext>
            </a:extLst>
          </p:cNvPr>
          <p:cNvGrpSpPr>
            <a:grpSpLocks/>
          </p:cNvGrpSpPr>
          <p:nvPr/>
        </p:nvGrpSpPr>
        <p:grpSpPr bwMode="auto">
          <a:xfrm>
            <a:off x="0" y="68263"/>
            <a:ext cx="647700" cy="6713537"/>
            <a:chOff x="0" y="43"/>
            <a:chExt cx="5760" cy="4229"/>
          </a:xfrm>
        </p:grpSpPr>
        <p:sp>
          <p:nvSpPr>
            <p:cNvPr id="356405" name="Line 3">
              <a:extLst>
                <a:ext uri="{FF2B5EF4-FFF2-40B4-BE49-F238E27FC236}">
                  <a16:creationId xmlns:a16="http://schemas.microsoft.com/office/drawing/2014/main" id="{EE93C054-E0CB-95D9-E04A-8746FCB2C4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0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06" name="Line 4">
              <a:extLst>
                <a:ext uri="{FF2B5EF4-FFF2-40B4-BE49-F238E27FC236}">
                  <a16:creationId xmlns:a16="http://schemas.microsoft.com/office/drawing/2014/main" id="{60C60E0A-DCC5-BFB5-8C50-36A1BE16A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07" name="Line 5">
              <a:extLst>
                <a:ext uri="{FF2B5EF4-FFF2-40B4-BE49-F238E27FC236}">
                  <a16:creationId xmlns:a16="http://schemas.microsoft.com/office/drawing/2014/main" id="{A04EB275-FA07-D0E4-5EA8-4CDC661B26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7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08" name="Line 6">
              <a:extLst>
                <a:ext uri="{FF2B5EF4-FFF2-40B4-BE49-F238E27FC236}">
                  <a16:creationId xmlns:a16="http://schemas.microsoft.com/office/drawing/2014/main" id="{EA263F27-B350-92F5-1811-DA257C351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11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09" name="Line 7">
              <a:extLst>
                <a:ext uri="{FF2B5EF4-FFF2-40B4-BE49-F238E27FC236}">
                  <a16:creationId xmlns:a16="http://schemas.microsoft.com/office/drawing/2014/main" id="{5C0E63A2-E003-A1A8-5182-AAC796ECF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06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10" name="Line 8">
              <a:extLst>
                <a:ext uri="{FF2B5EF4-FFF2-40B4-BE49-F238E27FC236}">
                  <a16:creationId xmlns:a16="http://schemas.microsoft.com/office/drawing/2014/main" id="{0313DB46-7E85-37A4-3226-1342DB08F5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1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11" name="Line 9">
              <a:extLst>
                <a:ext uri="{FF2B5EF4-FFF2-40B4-BE49-F238E27FC236}">
                  <a16:creationId xmlns:a16="http://schemas.microsoft.com/office/drawing/2014/main" id="{53C6E637-C223-3F38-4B87-9353F8CD7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12" name="Line 10">
              <a:extLst>
                <a:ext uri="{FF2B5EF4-FFF2-40B4-BE49-F238E27FC236}">
                  <a16:creationId xmlns:a16="http://schemas.microsoft.com/office/drawing/2014/main" id="{9A5B11ED-1D75-6380-0811-1DDF6926C1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13" name="Line 11">
              <a:extLst>
                <a:ext uri="{FF2B5EF4-FFF2-40B4-BE49-F238E27FC236}">
                  <a16:creationId xmlns:a16="http://schemas.microsoft.com/office/drawing/2014/main" id="{C67BF7FE-82D6-2DF8-816A-268E8BBD3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0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14" name="Line 12">
              <a:extLst>
                <a:ext uri="{FF2B5EF4-FFF2-40B4-BE49-F238E27FC236}">
                  <a16:creationId xmlns:a16="http://schemas.microsoft.com/office/drawing/2014/main" id="{9610B091-049A-DE9E-FCE3-7B6F9B91F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9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15" name="Line 13">
              <a:extLst>
                <a:ext uri="{FF2B5EF4-FFF2-40B4-BE49-F238E27FC236}">
                  <a16:creationId xmlns:a16="http://schemas.microsoft.com/office/drawing/2014/main" id="{EE0E59AF-F767-80A3-A723-ED46915283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1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16" name="Line 14">
              <a:extLst>
                <a:ext uri="{FF2B5EF4-FFF2-40B4-BE49-F238E27FC236}">
                  <a16:creationId xmlns:a16="http://schemas.microsoft.com/office/drawing/2014/main" id="{9CC59EA3-356B-87C9-4BCE-C91EC578F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9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17" name="Line 15">
              <a:extLst>
                <a:ext uri="{FF2B5EF4-FFF2-40B4-BE49-F238E27FC236}">
                  <a16:creationId xmlns:a16="http://schemas.microsoft.com/office/drawing/2014/main" id="{AA76F17C-47F2-5482-A46F-7EDB26BC9B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8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18" name="Line 16">
              <a:extLst>
                <a:ext uri="{FF2B5EF4-FFF2-40B4-BE49-F238E27FC236}">
                  <a16:creationId xmlns:a16="http://schemas.microsoft.com/office/drawing/2014/main" id="{9D591662-E1B6-5E5B-E778-730F62CF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74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19" name="Line 17">
              <a:extLst>
                <a:ext uri="{FF2B5EF4-FFF2-40B4-BE49-F238E27FC236}">
                  <a16:creationId xmlns:a16="http://schemas.microsoft.com/office/drawing/2014/main" id="{8463E5DD-7DE4-9CEE-1EA2-0F5C48D95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20" name="Line 18">
              <a:extLst>
                <a:ext uri="{FF2B5EF4-FFF2-40B4-BE49-F238E27FC236}">
                  <a16:creationId xmlns:a16="http://schemas.microsoft.com/office/drawing/2014/main" id="{C057024F-8FB0-A13D-FF16-6EB185341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21" name="Line 19">
              <a:extLst>
                <a:ext uri="{FF2B5EF4-FFF2-40B4-BE49-F238E27FC236}">
                  <a16:creationId xmlns:a16="http://schemas.microsoft.com/office/drawing/2014/main" id="{6213E712-4FA2-051C-F3A6-9B496FC16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1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22" name="Line 20">
              <a:extLst>
                <a:ext uri="{FF2B5EF4-FFF2-40B4-BE49-F238E27FC236}">
                  <a16:creationId xmlns:a16="http://schemas.microsoft.com/office/drawing/2014/main" id="{D19D36FF-880B-8814-7873-5DDB4BAA00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23" name="Line 21">
              <a:extLst>
                <a:ext uri="{FF2B5EF4-FFF2-40B4-BE49-F238E27FC236}">
                  <a16:creationId xmlns:a16="http://schemas.microsoft.com/office/drawing/2014/main" id="{A0976A63-076A-2CDF-D9E8-B505E2F49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7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24" name="Line 22">
              <a:extLst>
                <a:ext uri="{FF2B5EF4-FFF2-40B4-BE49-F238E27FC236}">
                  <a16:creationId xmlns:a16="http://schemas.microsoft.com/office/drawing/2014/main" id="{6D12A77A-75AD-16B2-29E7-8BDD400BF5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25" name="Line 23">
              <a:extLst>
                <a:ext uri="{FF2B5EF4-FFF2-40B4-BE49-F238E27FC236}">
                  <a16:creationId xmlns:a16="http://schemas.microsoft.com/office/drawing/2014/main" id="{E1486AD0-577E-B37A-7AE6-182666366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7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26" name="Line 24">
              <a:extLst>
                <a:ext uri="{FF2B5EF4-FFF2-40B4-BE49-F238E27FC236}">
                  <a16:creationId xmlns:a16="http://schemas.microsoft.com/office/drawing/2014/main" id="{F3071ACB-B20E-816D-4EAD-16A102A35B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6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27" name="Line 25">
              <a:extLst>
                <a:ext uri="{FF2B5EF4-FFF2-40B4-BE49-F238E27FC236}">
                  <a16:creationId xmlns:a16="http://schemas.microsoft.com/office/drawing/2014/main" id="{3960B83F-4E01-3FC5-B581-31CF445410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7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28" name="Line 26">
              <a:extLst>
                <a:ext uri="{FF2B5EF4-FFF2-40B4-BE49-F238E27FC236}">
                  <a16:creationId xmlns:a16="http://schemas.microsoft.com/office/drawing/2014/main" id="{A01A4043-36E7-1CFE-3C1A-474D408272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29" name="Line 27">
              <a:extLst>
                <a:ext uri="{FF2B5EF4-FFF2-40B4-BE49-F238E27FC236}">
                  <a16:creationId xmlns:a16="http://schemas.microsoft.com/office/drawing/2014/main" id="{DDD1175F-9DCA-EB68-9ECA-7385A1BD62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2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30" name="Line 28">
              <a:extLst>
                <a:ext uri="{FF2B5EF4-FFF2-40B4-BE49-F238E27FC236}">
                  <a16:creationId xmlns:a16="http://schemas.microsoft.com/office/drawing/2014/main" id="{E6D12FEF-3358-6D0F-234F-CCDE49A10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0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31" name="Line 29">
              <a:extLst>
                <a:ext uri="{FF2B5EF4-FFF2-40B4-BE49-F238E27FC236}">
                  <a16:creationId xmlns:a16="http://schemas.microsoft.com/office/drawing/2014/main" id="{8B060AC8-AF29-5A07-0B1B-1E70016D09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32" name="Line 30">
              <a:extLst>
                <a:ext uri="{FF2B5EF4-FFF2-40B4-BE49-F238E27FC236}">
                  <a16:creationId xmlns:a16="http://schemas.microsoft.com/office/drawing/2014/main" id="{E6F72D48-5283-7987-59F0-18EBA943BE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0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33" name="Line 31">
              <a:extLst>
                <a:ext uri="{FF2B5EF4-FFF2-40B4-BE49-F238E27FC236}">
                  <a16:creationId xmlns:a16="http://schemas.microsoft.com/office/drawing/2014/main" id="{F8027AAA-82F7-E487-2BFF-FF57758C4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9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34" name="Line 32">
              <a:extLst>
                <a:ext uri="{FF2B5EF4-FFF2-40B4-BE49-F238E27FC236}">
                  <a16:creationId xmlns:a16="http://schemas.microsoft.com/office/drawing/2014/main" id="{D0ACF81F-F373-9E47-FEB3-B6FEE67F50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04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35" name="Line 33">
              <a:extLst>
                <a:ext uri="{FF2B5EF4-FFF2-40B4-BE49-F238E27FC236}">
                  <a16:creationId xmlns:a16="http://schemas.microsoft.com/office/drawing/2014/main" id="{40C0F381-A08F-66D7-E4DE-6881208D68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36" name="Line 34">
              <a:extLst>
                <a:ext uri="{FF2B5EF4-FFF2-40B4-BE49-F238E27FC236}">
                  <a16:creationId xmlns:a16="http://schemas.microsoft.com/office/drawing/2014/main" id="{19F0B9E4-F33E-1129-FB2E-3DECFF7143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2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37" name="Line 35">
              <a:extLst>
                <a:ext uri="{FF2B5EF4-FFF2-40B4-BE49-F238E27FC236}">
                  <a16:creationId xmlns:a16="http://schemas.microsoft.com/office/drawing/2014/main" id="{4EA2BBDA-798F-8D1A-1C58-8622729AB2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3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38" name="Line 36">
              <a:extLst>
                <a:ext uri="{FF2B5EF4-FFF2-40B4-BE49-F238E27FC236}">
                  <a16:creationId xmlns:a16="http://schemas.microsoft.com/office/drawing/2014/main" id="{663809D9-4202-3D76-5F71-34512D93DE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75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39" name="Line 37">
              <a:extLst>
                <a:ext uri="{FF2B5EF4-FFF2-40B4-BE49-F238E27FC236}">
                  <a16:creationId xmlns:a16="http://schemas.microsoft.com/office/drawing/2014/main" id="{9DCDE909-2EA2-772C-09AA-5584158903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67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40" name="Line 38">
              <a:extLst>
                <a:ext uri="{FF2B5EF4-FFF2-40B4-BE49-F238E27FC236}">
                  <a16:creationId xmlns:a16="http://schemas.microsoft.com/office/drawing/2014/main" id="{AAA4514B-8251-4D1A-A189-415A25F4EB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7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41" name="Line 39">
              <a:extLst>
                <a:ext uri="{FF2B5EF4-FFF2-40B4-BE49-F238E27FC236}">
                  <a16:creationId xmlns:a16="http://schemas.microsoft.com/office/drawing/2014/main" id="{44FE3BAE-1BC6-7B1F-1DA7-BD6CEC1993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5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42" name="Line 40">
              <a:extLst>
                <a:ext uri="{FF2B5EF4-FFF2-40B4-BE49-F238E27FC236}">
                  <a16:creationId xmlns:a16="http://schemas.microsoft.com/office/drawing/2014/main" id="{FC700192-0D48-581D-C5BA-8DEE20CE9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5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43" name="Line 41">
              <a:extLst>
                <a:ext uri="{FF2B5EF4-FFF2-40B4-BE49-F238E27FC236}">
                  <a16:creationId xmlns:a16="http://schemas.microsoft.com/office/drawing/2014/main" id="{B132B927-3933-87C1-FDE6-56D57A83F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9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44" name="Line 42">
              <a:extLst>
                <a:ext uri="{FF2B5EF4-FFF2-40B4-BE49-F238E27FC236}">
                  <a16:creationId xmlns:a16="http://schemas.microsoft.com/office/drawing/2014/main" id="{8085BC27-2990-FDBF-7EB6-EC3102CE77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62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45" name="Line 43">
              <a:extLst>
                <a:ext uri="{FF2B5EF4-FFF2-40B4-BE49-F238E27FC236}">
                  <a16:creationId xmlns:a16="http://schemas.microsoft.com/office/drawing/2014/main" id="{FB1075D9-C4A7-2CEC-B8A5-04832D0F6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6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46" name="Line 44">
              <a:extLst>
                <a:ext uri="{FF2B5EF4-FFF2-40B4-BE49-F238E27FC236}">
                  <a16:creationId xmlns:a16="http://schemas.microsoft.com/office/drawing/2014/main" id="{3FD8F003-4C9E-5D2C-2E5E-D65B1F634C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1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47" name="Line 45">
              <a:extLst>
                <a:ext uri="{FF2B5EF4-FFF2-40B4-BE49-F238E27FC236}">
                  <a16:creationId xmlns:a16="http://schemas.microsoft.com/office/drawing/2014/main" id="{734C0E2B-B81D-9D3F-B70E-F4C84058C4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0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48" name="Line 46">
              <a:extLst>
                <a:ext uri="{FF2B5EF4-FFF2-40B4-BE49-F238E27FC236}">
                  <a16:creationId xmlns:a16="http://schemas.microsoft.com/office/drawing/2014/main" id="{2153ED99-1018-CDFA-6C83-ACA157C98F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7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49" name="Line 47">
              <a:extLst>
                <a:ext uri="{FF2B5EF4-FFF2-40B4-BE49-F238E27FC236}">
                  <a16:creationId xmlns:a16="http://schemas.microsoft.com/office/drawing/2014/main" id="{C1EA0485-22D4-4EA2-B405-ECA4A1FBB7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50" name="Line 48">
              <a:extLst>
                <a:ext uri="{FF2B5EF4-FFF2-40B4-BE49-F238E27FC236}">
                  <a16:creationId xmlns:a16="http://schemas.microsoft.com/office/drawing/2014/main" id="{DCCEEC17-32FF-E748-24CE-065880B4FA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5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51" name="Line 49">
              <a:extLst>
                <a:ext uri="{FF2B5EF4-FFF2-40B4-BE49-F238E27FC236}">
                  <a16:creationId xmlns:a16="http://schemas.microsoft.com/office/drawing/2014/main" id="{39C62A11-FF6F-7DC5-BDEF-BE6731927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9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52" name="Line 50">
              <a:extLst>
                <a:ext uri="{FF2B5EF4-FFF2-40B4-BE49-F238E27FC236}">
                  <a16:creationId xmlns:a16="http://schemas.microsoft.com/office/drawing/2014/main" id="{FA89634B-98B8-A76E-E176-01B504193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6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53" name="Line 51">
              <a:extLst>
                <a:ext uri="{FF2B5EF4-FFF2-40B4-BE49-F238E27FC236}">
                  <a16:creationId xmlns:a16="http://schemas.microsoft.com/office/drawing/2014/main" id="{76E45F4D-1C0D-7C2C-A643-F29C5FB411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3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54" name="Line 52">
              <a:extLst>
                <a:ext uri="{FF2B5EF4-FFF2-40B4-BE49-F238E27FC236}">
                  <a16:creationId xmlns:a16="http://schemas.microsoft.com/office/drawing/2014/main" id="{EE77DC2D-6F45-A0A1-14AF-5D44F2C205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55" name="Line 53">
              <a:extLst>
                <a:ext uri="{FF2B5EF4-FFF2-40B4-BE49-F238E27FC236}">
                  <a16:creationId xmlns:a16="http://schemas.microsoft.com/office/drawing/2014/main" id="{0E6F8E3D-8246-9986-3C9F-F2B89F9B29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9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56" name="Line 54">
              <a:extLst>
                <a:ext uri="{FF2B5EF4-FFF2-40B4-BE49-F238E27FC236}">
                  <a16:creationId xmlns:a16="http://schemas.microsoft.com/office/drawing/2014/main" id="{504E6A37-E9ED-DFE0-FE76-1DFBB804F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4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57" name="Line 55">
              <a:extLst>
                <a:ext uri="{FF2B5EF4-FFF2-40B4-BE49-F238E27FC236}">
                  <a16:creationId xmlns:a16="http://schemas.microsoft.com/office/drawing/2014/main" id="{340E890D-BFEC-31C0-CB2D-243C9B04F9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9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58" name="Line 56">
              <a:extLst>
                <a:ext uri="{FF2B5EF4-FFF2-40B4-BE49-F238E27FC236}">
                  <a16:creationId xmlns:a16="http://schemas.microsoft.com/office/drawing/2014/main" id="{910E02CF-700C-CF75-3D9C-629B560DC5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8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59" name="Line 57">
              <a:extLst>
                <a:ext uri="{FF2B5EF4-FFF2-40B4-BE49-F238E27FC236}">
                  <a16:creationId xmlns:a16="http://schemas.microsoft.com/office/drawing/2014/main" id="{021F678A-3A8C-A53A-E883-2EB1572E6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9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60" name="Line 58">
              <a:extLst>
                <a:ext uri="{FF2B5EF4-FFF2-40B4-BE49-F238E27FC236}">
                  <a16:creationId xmlns:a16="http://schemas.microsoft.com/office/drawing/2014/main" id="{EBE17648-76D6-ACA7-E7E0-668C3B296E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61" name="Line 59">
              <a:extLst>
                <a:ext uri="{FF2B5EF4-FFF2-40B4-BE49-F238E27FC236}">
                  <a16:creationId xmlns:a16="http://schemas.microsoft.com/office/drawing/2014/main" id="{D71C6406-C2EB-D0BC-60F2-03E0FD34D0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4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62" name="Line 60">
              <a:extLst>
                <a:ext uri="{FF2B5EF4-FFF2-40B4-BE49-F238E27FC236}">
                  <a16:creationId xmlns:a16="http://schemas.microsoft.com/office/drawing/2014/main" id="{16EC2D76-25AE-576A-C22E-07480EBB9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2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63" name="Line 61">
              <a:extLst>
                <a:ext uri="{FF2B5EF4-FFF2-40B4-BE49-F238E27FC236}">
                  <a16:creationId xmlns:a16="http://schemas.microsoft.com/office/drawing/2014/main" id="{6728B21A-2E56-5184-30CE-FBA256964B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4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64" name="Line 62">
              <a:extLst>
                <a:ext uri="{FF2B5EF4-FFF2-40B4-BE49-F238E27FC236}">
                  <a16:creationId xmlns:a16="http://schemas.microsoft.com/office/drawing/2014/main" id="{C304BC85-4C1E-E8A7-166A-C571266DF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2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65" name="Line 63">
              <a:extLst>
                <a:ext uri="{FF2B5EF4-FFF2-40B4-BE49-F238E27FC236}">
                  <a16:creationId xmlns:a16="http://schemas.microsoft.com/office/drawing/2014/main" id="{D0A51A51-DBAD-7E48-068A-065023A40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61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66" name="Line 64">
              <a:extLst>
                <a:ext uri="{FF2B5EF4-FFF2-40B4-BE49-F238E27FC236}">
                  <a16:creationId xmlns:a16="http://schemas.microsoft.com/office/drawing/2014/main" id="{ECBC2206-7D4B-5C83-3647-EA6326872E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66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67" name="Line 65">
              <a:extLst>
                <a:ext uri="{FF2B5EF4-FFF2-40B4-BE49-F238E27FC236}">
                  <a16:creationId xmlns:a16="http://schemas.microsoft.com/office/drawing/2014/main" id="{6F0CB063-55E0-9FCF-7575-BED4864205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68" name="Line 66">
              <a:extLst>
                <a:ext uri="{FF2B5EF4-FFF2-40B4-BE49-F238E27FC236}">
                  <a16:creationId xmlns:a16="http://schemas.microsoft.com/office/drawing/2014/main" id="{419A4915-75BB-45DF-61B0-AF1AA7D09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69" name="Line 67">
              <a:extLst>
                <a:ext uri="{FF2B5EF4-FFF2-40B4-BE49-F238E27FC236}">
                  <a16:creationId xmlns:a16="http://schemas.microsoft.com/office/drawing/2014/main" id="{7BCDC642-3C8B-F185-CA80-0D7429605F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3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70" name="Line 68">
              <a:extLst>
                <a:ext uri="{FF2B5EF4-FFF2-40B4-BE49-F238E27FC236}">
                  <a16:creationId xmlns:a16="http://schemas.microsoft.com/office/drawing/2014/main" id="{58AB45EC-2E98-5E2D-7621-5C4ABB4A76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7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71" name="Line 69">
              <a:extLst>
                <a:ext uri="{FF2B5EF4-FFF2-40B4-BE49-F238E27FC236}">
                  <a16:creationId xmlns:a16="http://schemas.microsoft.com/office/drawing/2014/main" id="{16F241F0-CAA8-5AB5-2E76-ACFFDE4F2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0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72" name="Line 70">
              <a:extLst>
                <a:ext uri="{FF2B5EF4-FFF2-40B4-BE49-F238E27FC236}">
                  <a16:creationId xmlns:a16="http://schemas.microsoft.com/office/drawing/2014/main" id="{0508A7DD-FB69-DDFB-D8BB-E5743D8AD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4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73" name="Line 71">
              <a:extLst>
                <a:ext uri="{FF2B5EF4-FFF2-40B4-BE49-F238E27FC236}">
                  <a16:creationId xmlns:a16="http://schemas.microsoft.com/office/drawing/2014/main" id="{52E0E49D-D5BA-9EB5-2B2D-CE6C3FAF2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9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74" name="Line 72">
              <a:extLst>
                <a:ext uri="{FF2B5EF4-FFF2-40B4-BE49-F238E27FC236}">
                  <a16:creationId xmlns:a16="http://schemas.microsoft.com/office/drawing/2014/main" id="{C42C3B28-C438-4F4A-4ED8-37623BBD4E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1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75" name="Line 73">
              <a:extLst>
                <a:ext uri="{FF2B5EF4-FFF2-40B4-BE49-F238E27FC236}">
                  <a16:creationId xmlns:a16="http://schemas.microsoft.com/office/drawing/2014/main" id="{FF6A5A2B-F714-6C1C-F459-D9A254E3BE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8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76" name="Line 74">
              <a:extLst>
                <a:ext uri="{FF2B5EF4-FFF2-40B4-BE49-F238E27FC236}">
                  <a16:creationId xmlns:a16="http://schemas.microsoft.com/office/drawing/2014/main" id="{519C33F7-306C-56B8-741A-253AF3AA5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4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77" name="Line 75">
              <a:extLst>
                <a:ext uri="{FF2B5EF4-FFF2-40B4-BE49-F238E27FC236}">
                  <a16:creationId xmlns:a16="http://schemas.microsoft.com/office/drawing/2014/main" id="{693CDCBC-A0D6-348F-374D-EEAC9C30E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6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78" name="Line 76">
              <a:extLst>
                <a:ext uri="{FF2B5EF4-FFF2-40B4-BE49-F238E27FC236}">
                  <a16:creationId xmlns:a16="http://schemas.microsoft.com/office/drawing/2014/main" id="{B536D86A-934E-BB95-7A9E-B570F28969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3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79" name="Line 77">
              <a:extLst>
                <a:ext uri="{FF2B5EF4-FFF2-40B4-BE49-F238E27FC236}">
                  <a16:creationId xmlns:a16="http://schemas.microsoft.com/office/drawing/2014/main" id="{3C92027E-12AE-72C1-39DD-C5AE98C032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80" name="Line 78">
              <a:extLst>
                <a:ext uri="{FF2B5EF4-FFF2-40B4-BE49-F238E27FC236}">
                  <a16:creationId xmlns:a16="http://schemas.microsoft.com/office/drawing/2014/main" id="{2562DA21-1BFC-4C18-B7D6-DB87504C6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8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81" name="Line 79">
              <a:extLst>
                <a:ext uri="{FF2B5EF4-FFF2-40B4-BE49-F238E27FC236}">
                  <a16:creationId xmlns:a16="http://schemas.microsoft.com/office/drawing/2014/main" id="{E611DD9B-227D-8666-DC09-82A1F53D3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6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82" name="Line 80">
              <a:extLst>
                <a:ext uri="{FF2B5EF4-FFF2-40B4-BE49-F238E27FC236}">
                  <a16:creationId xmlns:a16="http://schemas.microsoft.com/office/drawing/2014/main" id="{D388F312-2F49-C284-BE4E-29809F044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6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83" name="Line 81">
              <a:extLst>
                <a:ext uri="{FF2B5EF4-FFF2-40B4-BE49-F238E27FC236}">
                  <a16:creationId xmlns:a16="http://schemas.microsoft.com/office/drawing/2014/main" id="{235D3344-FD14-0959-9CC0-9E78824A2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84" name="Line 82">
              <a:extLst>
                <a:ext uri="{FF2B5EF4-FFF2-40B4-BE49-F238E27FC236}">
                  <a16:creationId xmlns:a16="http://schemas.microsoft.com/office/drawing/2014/main" id="{6C05F370-5D4B-AC0F-60ED-2F4A2DC8A9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2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85" name="Line 83">
              <a:extLst>
                <a:ext uri="{FF2B5EF4-FFF2-40B4-BE49-F238E27FC236}">
                  <a16:creationId xmlns:a16="http://schemas.microsoft.com/office/drawing/2014/main" id="{0529A262-B1B8-8413-9A7C-5D05567A6F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7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86" name="Line 84">
              <a:extLst>
                <a:ext uri="{FF2B5EF4-FFF2-40B4-BE49-F238E27FC236}">
                  <a16:creationId xmlns:a16="http://schemas.microsoft.com/office/drawing/2014/main" id="{4C063982-101C-4D67-5FC6-809E28BFC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1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87" name="Line 85">
              <a:extLst>
                <a:ext uri="{FF2B5EF4-FFF2-40B4-BE49-F238E27FC236}">
                  <a16:creationId xmlns:a16="http://schemas.microsoft.com/office/drawing/2014/main" id="{2A739DA3-F6B4-4C77-66CC-6DA4CF4F13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88" name="Line 86">
              <a:extLst>
                <a:ext uri="{FF2B5EF4-FFF2-40B4-BE49-F238E27FC236}">
                  <a16:creationId xmlns:a16="http://schemas.microsoft.com/office/drawing/2014/main" id="{18BAC1A6-CDFF-8E9A-0F49-1CD864BA55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89" name="Line 87">
              <a:extLst>
                <a:ext uri="{FF2B5EF4-FFF2-40B4-BE49-F238E27FC236}">
                  <a16:creationId xmlns:a16="http://schemas.microsoft.com/office/drawing/2014/main" id="{E1641090-FCFC-8754-829C-2CC9056B47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2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90" name="Line 88">
              <a:extLst>
                <a:ext uri="{FF2B5EF4-FFF2-40B4-BE49-F238E27FC236}">
                  <a16:creationId xmlns:a16="http://schemas.microsoft.com/office/drawing/2014/main" id="{59BE1FF9-7C31-B996-045A-FB67F54CE5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91" name="Line 89">
              <a:extLst>
                <a:ext uri="{FF2B5EF4-FFF2-40B4-BE49-F238E27FC236}">
                  <a16:creationId xmlns:a16="http://schemas.microsoft.com/office/drawing/2014/main" id="{31553C92-9F7E-2FBE-FB23-2BB5A26DC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92" name="Line 90">
              <a:extLst>
                <a:ext uri="{FF2B5EF4-FFF2-40B4-BE49-F238E27FC236}">
                  <a16:creationId xmlns:a16="http://schemas.microsoft.com/office/drawing/2014/main" id="{A23A7BDD-2C04-1EB2-8614-BCEAC2583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93" name="Line 91">
              <a:extLst>
                <a:ext uri="{FF2B5EF4-FFF2-40B4-BE49-F238E27FC236}">
                  <a16:creationId xmlns:a16="http://schemas.microsoft.com/office/drawing/2014/main" id="{FEE63D17-C3DA-C15E-EC10-8BFA40023B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94" name="Line 92">
              <a:extLst>
                <a:ext uri="{FF2B5EF4-FFF2-40B4-BE49-F238E27FC236}">
                  <a16:creationId xmlns:a16="http://schemas.microsoft.com/office/drawing/2014/main" id="{C5A605D5-79F9-FC13-7F04-32D99DB98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7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95" name="Line 93">
              <a:extLst>
                <a:ext uri="{FF2B5EF4-FFF2-40B4-BE49-F238E27FC236}">
                  <a16:creationId xmlns:a16="http://schemas.microsoft.com/office/drawing/2014/main" id="{481E8B21-2354-B909-A095-31D171D62A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96" name="Line 94">
              <a:extLst>
                <a:ext uri="{FF2B5EF4-FFF2-40B4-BE49-F238E27FC236}">
                  <a16:creationId xmlns:a16="http://schemas.microsoft.com/office/drawing/2014/main" id="{8A032CB1-7501-828E-A603-A82A335438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97" name="Line 95">
              <a:extLst>
                <a:ext uri="{FF2B5EF4-FFF2-40B4-BE49-F238E27FC236}">
                  <a16:creationId xmlns:a16="http://schemas.microsoft.com/office/drawing/2014/main" id="{396F71A9-28D9-3012-981B-7A28FB9DCF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98" name="Line 96">
              <a:extLst>
                <a:ext uri="{FF2B5EF4-FFF2-40B4-BE49-F238E27FC236}">
                  <a16:creationId xmlns:a16="http://schemas.microsoft.com/office/drawing/2014/main" id="{B4749907-E055-D32E-6B90-B1AECA9DF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499" name="Line 97">
              <a:extLst>
                <a:ext uri="{FF2B5EF4-FFF2-40B4-BE49-F238E27FC236}">
                  <a16:creationId xmlns:a16="http://schemas.microsoft.com/office/drawing/2014/main" id="{59EDAEF1-2539-F366-C4AE-46D12EC114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500" name="Line 98">
              <a:extLst>
                <a:ext uri="{FF2B5EF4-FFF2-40B4-BE49-F238E27FC236}">
                  <a16:creationId xmlns:a16="http://schemas.microsoft.com/office/drawing/2014/main" id="{169AE745-8E34-CB8C-2F6F-9E37BD504C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501" name="Line 99">
              <a:extLst>
                <a:ext uri="{FF2B5EF4-FFF2-40B4-BE49-F238E27FC236}">
                  <a16:creationId xmlns:a16="http://schemas.microsoft.com/office/drawing/2014/main" id="{4B4AFE32-AC17-C704-974B-673166EB6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6502" name="Line 100">
              <a:extLst>
                <a:ext uri="{FF2B5EF4-FFF2-40B4-BE49-F238E27FC236}">
                  <a16:creationId xmlns:a16="http://schemas.microsoft.com/office/drawing/2014/main" id="{B1E8EB0D-9D68-108A-BF66-A21B3B2E1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56356" name="Rectangle 101">
            <a:extLst>
              <a:ext uri="{FF2B5EF4-FFF2-40B4-BE49-F238E27FC236}">
                <a16:creationId xmlns:a16="http://schemas.microsoft.com/office/drawing/2014/main" id="{A8A25BC0-2046-2156-591A-60A34A00F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325438"/>
            <a:ext cx="496887" cy="1450975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6357" name="Rectangle 102">
            <a:extLst>
              <a:ext uri="{FF2B5EF4-FFF2-40B4-BE49-F238E27FC236}">
                <a16:creationId xmlns:a16="http://schemas.microsoft.com/office/drawing/2014/main" id="{CD15441A-A591-92E1-17F0-58C67A835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457200"/>
            <a:ext cx="5662613" cy="77788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6358" name="Rectangle 103">
            <a:extLst>
              <a:ext uri="{FF2B5EF4-FFF2-40B4-BE49-F238E27FC236}">
                <a16:creationId xmlns:a16="http://schemas.microsoft.com/office/drawing/2014/main" id="{ADA9CB01-CAC4-9738-6FD5-F5B2913AA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1554163"/>
            <a:ext cx="1474787" cy="338137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6359" name="Rectangle 104">
            <a:extLst>
              <a:ext uri="{FF2B5EF4-FFF2-40B4-BE49-F238E27FC236}">
                <a16:creationId xmlns:a16="http://schemas.microsoft.com/office/drawing/2014/main" id="{D6C96A1F-88B6-E0C3-257F-A4B36D60C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1704975"/>
            <a:ext cx="5662612" cy="77788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BR" sz="18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9324" name="Rectangle 108">
            <a:extLst>
              <a:ext uri="{FF2B5EF4-FFF2-40B4-BE49-F238E27FC236}">
                <a16:creationId xmlns:a16="http://schemas.microsoft.com/office/drawing/2014/main" id="{2BED2671-444F-03A9-7645-7E0D930B17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7800" y="609600"/>
            <a:ext cx="6477000" cy="1143000"/>
          </a:xfrm>
          <a:noFill/>
        </p:spPr>
        <p:txBody>
          <a:bodyPr/>
          <a:lstStyle/>
          <a:p>
            <a:r>
              <a:rPr lang="pt-BR" altLang="pt-BR" sz="3600">
                <a:solidFill>
                  <a:srgbClr val="0000CC"/>
                </a:solidFill>
                <a:latin typeface="Arial Black" panose="020B0A04020102020204" pitchFamily="34" charset="0"/>
              </a:rPr>
              <a:t>In-ordem</a:t>
            </a:r>
          </a:p>
        </p:txBody>
      </p:sp>
      <p:grpSp>
        <p:nvGrpSpPr>
          <p:cNvPr id="356361" name="Group 110">
            <a:extLst>
              <a:ext uri="{FF2B5EF4-FFF2-40B4-BE49-F238E27FC236}">
                <a16:creationId xmlns:a16="http://schemas.microsoft.com/office/drawing/2014/main" id="{4C4A262D-A168-43AC-787E-B00E6D9C539D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3733800"/>
            <a:ext cx="762000" cy="381000"/>
            <a:chOff x="4128" y="3216"/>
            <a:chExt cx="480" cy="240"/>
          </a:xfrm>
        </p:grpSpPr>
        <p:sp>
          <p:nvSpPr>
            <p:cNvPr id="356402" name="Rectangle 111">
              <a:extLst>
                <a:ext uri="{FF2B5EF4-FFF2-40B4-BE49-F238E27FC236}">
                  <a16:creationId xmlns:a16="http://schemas.microsoft.com/office/drawing/2014/main" id="{6BABAC73-0420-D5C2-467A-613E42F72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6403" name="Line 112">
              <a:extLst>
                <a:ext uri="{FF2B5EF4-FFF2-40B4-BE49-F238E27FC236}">
                  <a16:creationId xmlns:a16="http://schemas.microsoft.com/office/drawing/2014/main" id="{DD292327-F6FC-EEA0-67F2-09EC6323FA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6404" name="Line 113">
              <a:extLst>
                <a:ext uri="{FF2B5EF4-FFF2-40B4-BE49-F238E27FC236}">
                  <a16:creationId xmlns:a16="http://schemas.microsoft.com/office/drawing/2014/main" id="{326A86B7-EE18-78DE-15B1-8F5B617D77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6362" name="Rectangle 114">
            <a:extLst>
              <a:ext uri="{FF2B5EF4-FFF2-40B4-BE49-F238E27FC236}">
                <a16:creationId xmlns:a16="http://schemas.microsoft.com/office/drawing/2014/main" id="{9991611A-2207-5F30-15BF-393F2B997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724400"/>
            <a:ext cx="7620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6363" name="Line 115">
            <a:extLst>
              <a:ext uri="{FF2B5EF4-FFF2-40B4-BE49-F238E27FC236}">
                <a16:creationId xmlns:a16="http://schemas.microsoft.com/office/drawing/2014/main" id="{C5CA3FE7-F1CE-A9EA-3E9C-3C11712D8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4724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6364" name="Line 116">
            <a:extLst>
              <a:ext uri="{FF2B5EF4-FFF2-40B4-BE49-F238E27FC236}">
                <a16:creationId xmlns:a16="http://schemas.microsoft.com/office/drawing/2014/main" id="{5E6325C1-0540-7FC3-DB88-B1B9D6644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724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6365" name="Rectangle 117">
            <a:extLst>
              <a:ext uri="{FF2B5EF4-FFF2-40B4-BE49-F238E27FC236}">
                <a16:creationId xmlns:a16="http://schemas.microsoft.com/office/drawing/2014/main" id="{102AD4AE-FA8E-A693-6847-DEC12366E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638800"/>
            <a:ext cx="7620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6366" name="Line 118">
            <a:extLst>
              <a:ext uri="{FF2B5EF4-FFF2-40B4-BE49-F238E27FC236}">
                <a16:creationId xmlns:a16="http://schemas.microsoft.com/office/drawing/2014/main" id="{36839F06-3BD8-B370-5E44-09A8A503D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6367" name="Line 119">
            <a:extLst>
              <a:ext uri="{FF2B5EF4-FFF2-40B4-BE49-F238E27FC236}">
                <a16:creationId xmlns:a16="http://schemas.microsoft.com/office/drawing/2014/main" id="{FFDFF91D-41D8-B38F-53B3-11EBE322A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6368" name="Rectangle 120">
            <a:extLst>
              <a:ext uri="{FF2B5EF4-FFF2-40B4-BE49-F238E27FC236}">
                <a16:creationId xmlns:a16="http://schemas.microsoft.com/office/drawing/2014/main" id="{E2C2613B-D598-E99D-977F-0EC7CC4AE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638800"/>
            <a:ext cx="7620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6369" name="Line 121">
            <a:extLst>
              <a:ext uri="{FF2B5EF4-FFF2-40B4-BE49-F238E27FC236}">
                <a16:creationId xmlns:a16="http://schemas.microsoft.com/office/drawing/2014/main" id="{49836E4B-9E70-2992-A218-ABB13140B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6370" name="Line 122">
            <a:extLst>
              <a:ext uri="{FF2B5EF4-FFF2-40B4-BE49-F238E27FC236}">
                <a16:creationId xmlns:a16="http://schemas.microsoft.com/office/drawing/2014/main" id="{830B5A3B-9BBF-89AF-4714-0C49DAB5E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6371" name="Rectangle 123">
            <a:extLst>
              <a:ext uri="{FF2B5EF4-FFF2-40B4-BE49-F238E27FC236}">
                <a16:creationId xmlns:a16="http://schemas.microsoft.com/office/drawing/2014/main" id="{FB2C37C9-AE7C-2636-D5A5-BBB090173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724400"/>
            <a:ext cx="7620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6372" name="Line 124">
            <a:extLst>
              <a:ext uri="{FF2B5EF4-FFF2-40B4-BE49-F238E27FC236}">
                <a16:creationId xmlns:a16="http://schemas.microsoft.com/office/drawing/2014/main" id="{3ACFB039-8C8A-498A-0A60-DD14EC4057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4724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6373" name="Line 125">
            <a:extLst>
              <a:ext uri="{FF2B5EF4-FFF2-40B4-BE49-F238E27FC236}">
                <a16:creationId xmlns:a16="http://schemas.microsoft.com/office/drawing/2014/main" id="{B0532931-09FE-FE5B-8984-EE880FC81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724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6374" name="Rectangle 126">
            <a:extLst>
              <a:ext uri="{FF2B5EF4-FFF2-40B4-BE49-F238E27FC236}">
                <a16:creationId xmlns:a16="http://schemas.microsoft.com/office/drawing/2014/main" id="{9754C058-2B58-E705-BF7C-72C4ACFBB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638800"/>
            <a:ext cx="7620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6375" name="Line 127">
            <a:extLst>
              <a:ext uri="{FF2B5EF4-FFF2-40B4-BE49-F238E27FC236}">
                <a16:creationId xmlns:a16="http://schemas.microsoft.com/office/drawing/2014/main" id="{8EF75CCA-3441-7040-984C-99B6096DB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6376" name="Line 128">
            <a:extLst>
              <a:ext uri="{FF2B5EF4-FFF2-40B4-BE49-F238E27FC236}">
                <a16:creationId xmlns:a16="http://schemas.microsoft.com/office/drawing/2014/main" id="{B8E7A28D-83BA-6A54-E490-E7911D943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6377" name="Rectangle 129">
            <a:extLst>
              <a:ext uri="{FF2B5EF4-FFF2-40B4-BE49-F238E27FC236}">
                <a16:creationId xmlns:a16="http://schemas.microsoft.com/office/drawing/2014/main" id="{28814C24-3A8B-1453-D01E-0FB323FCF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638800"/>
            <a:ext cx="7620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6378" name="Line 130">
            <a:extLst>
              <a:ext uri="{FF2B5EF4-FFF2-40B4-BE49-F238E27FC236}">
                <a16:creationId xmlns:a16="http://schemas.microsoft.com/office/drawing/2014/main" id="{BC0229A9-8101-C607-8BAE-3D870335F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6379" name="Line 131">
            <a:extLst>
              <a:ext uri="{FF2B5EF4-FFF2-40B4-BE49-F238E27FC236}">
                <a16:creationId xmlns:a16="http://schemas.microsoft.com/office/drawing/2014/main" id="{C6D21ECD-559D-431A-B3AF-903A69B00F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6380" name="Line 132">
            <a:extLst>
              <a:ext uri="{FF2B5EF4-FFF2-40B4-BE49-F238E27FC236}">
                <a16:creationId xmlns:a16="http://schemas.microsoft.com/office/drawing/2014/main" id="{62C1D40C-32A6-D792-E329-C2ED025260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3886200"/>
            <a:ext cx="160020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6381" name="Line 133">
            <a:extLst>
              <a:ext uri="{FF2B5EF4-FFF2-40B4-BE49-F238E27FC236}">
                <a16:creationId xmlns:a16="http://schemas.microsoft.com/office/drawing/2014/main" id="{94776662-5E23-2134-0FE6-25F1AC5382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886200"/>
            <a:ext cx="160020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6382" name="Line 134">
            <a:extLst>
              <a:ext uri="{FF2B5EF4-FFF2-40B4-BE49-F238E27FC236}">
                <a16:creationId xmlns:a16="http://schemas.microsoft.com/office/drawing/2014/main" id="{053ADB1B-D9B8-FB70-20C0-C020FA666E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876800"/>
            <a:ext cx="228600" cy="685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6383" name="Line 135">
            <a:extLst>
              <a:ext uri="{FF2B5EF4-FFF2-40B4-BE49-F238E27FC236}">
                <a16:creationId xmlns:a16="http://schemas.microsoft.com/office/drawing/2014/main" id="{D8097FAA-2A3D-B24D-2EB2-48599B4C28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876800"/>
            <a:ext cx="228600" cy="685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6384" name="Line 136">
            <a:extLst>
              <a:ext uri="{FF2B5EF4-FFF2-40B4-BE49-F238E27FC236}">
                <a16:creationId xmlns:a16="http://schemas.microsoft.com/office/drawing/2014/main" id="{171C4060-F7C0-3A49-FD59-773924CCA5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4953000"/>
            <a:ext cx="228600" cy="685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6385" name="Line 137">
            <a:extLst>
              <a:ext uri="{FF2B5EF4-FFF2-40B4-BE49-F238E27FC236}">
                <a16:creationId xmlns:a16="http://schemas.microsoft.com/office/drawing/2014/main" id="{CDBB7A8A-B294-470F-D4C6-30E1FA7850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4953000"/>
            <a:ext cx="228600" cy="685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354" name="Text Box 138">
            <a:extLst>
              <a:ext uri="{FF2B5EF4-FFF2-40B4-BE49-F238E27FC236}">
                <a16:creationId xmlns:a16="http://schemas.microsoft.com/office/drawing/2014/main" id="{E4BF0717-A743-BD3E-CE19-DB988746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657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355" name="Text Box 139">
            <a:extLst>
              <a:ext uri="{FF2B5EF4-FFF2-40B4-BE49-F238E27FC236}">
                <a16:creationId xmlns:a16="http://schemas.microsoft.com/office/drawing/2014/main" id="{89AC3690-71DA-D94F-3E98-75D390CA8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6482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356" name="Text Box 140">
            <a:extLst>
              <a:ext uri="{FF2B5EF4-FFF2-40B4-BE49-F238E27FC236}">
                <a16:creationId xmlns:a16="http://schemas.microsoft.com/office/drawing/2014/main" id="{BBA41133-8D58-F091-4ED0-3CC078398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562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357" name="Text Box 141">
            <a:extLst>
              <a:ext uri="{FF2B5EF4-FFF2-40B4-BE49-F238E27FC236}">
                <a16:creationId xmlns:a16="http://schemas.microsoft.com/office/drawing/2014/main" id="{83ED41B0-2EBC-1ADB-469C-AE4B832E0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562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358" name="Text Box 142">
            <a:extLst>
              <a:ext uri="{FF2B5EF4-FFF2-40B4-BE49-F238E27FC236}">
                <a16:creationId xmlns:a16="http://schemas.microsoft.com/office/drawing/2014/main" id="{A7EC9821-8FB9-3CC3-1FF8-F7151C24B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6482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9359" name="Text Box 143">
            <a:extLst>
              <a:ext uri="{FF2B5EF4-FFF2-40B4-BE49-F238E27FC236}">
                <a16:creationId xmlns:a16="http://schemas.microsoft.com/office/drawing/2014/main" id="{9C3CF79F-076C-7D98-30CD-297B308CA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562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360" name="Text Box 144">
            <a:extLst>
              <a:ext uri="{FF2B5EF4-FFF2-40B4-BE49-F238E27FC236}">
                <a16:creationId xmlns:a16="http://schemas.microsoft.com/office/drawing/2014/main" id="{5DADB45B-C492-6CC0-4C67-14FD5A4EC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562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7</a:t>
            </a:r>
          </a:p>
        </p:txBody>
      </p:sp>
      <p:grpSp>
        <p:nvGrpSpPr>
          <p:cNvPr id="4" name="Group 145">
            <a:extLst>
              <a:ext uri="{FF2B5EF4-FFF2-40B4-BE49-F238E27FC236}">
                <a16:creationId xmlns:a16="http://schemas.microsoft.com/office/drawing/2014/main" id="{D49F5E0D-547B-1CA5-F4D2-0F7394CB04DF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038600"/>
            <a:ext cx="3048000" cy="2209800"/>
            <a:chOff x="624" y="2688"/>
            <a:chExt cx="1920" cy="1392"/>
          </a:xfrm>
        </p:grpSpPr>
        <p:sp>
          <p:nvSpPr>
            <p:cNvPr id="356399" name="Line 146">
              <a:extLst>
                <a:ext uri="{FF2B5EF4-FFF2-40B4-BE49-F238E27FC236}">
                  <a16:creationId xmlns:a16="http://schemas.microsoft.com/office/drawing/2014/main" id="{C7C92336-3DCD-5DC5-0F9B-515D30BFAF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2688"/>
              <a:ext cx="960" cy="13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6400" name="Line 147">
              <a:extLst>
                <a:ext uri="{FF2B5EF4-FFF2-40B4-BE49-F238E27FC236}">
                  <a16:creationId xmlns:a16="http://schemas.microsoft.com/office/drawing/2014/main" id="{E05D00E8-E35C-1ABF-D8CC-6C62F3C7B3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84" y="2688"/>
              <a:ext cx="960" cy="13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6401" name="Line 148">
              <a:extLst>
                <a:ext uri="{FF2B5EF4-FFF2-40B4-BE49-F238E27FC236}">
                  <a16:creationId xmlns:a16="http://schemas.microsoft.com/office/drawing/2014/main" id="{9CB50D1C-4CCC-45CD-C0A7-16AC0BA85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4080"/>
              <a:ext cx="192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149">
            <a:extLst>
              <a:ext uri="{FF2B5EF4-FFF2-40B4-BE49-F238E27FC236}">
                <a16:creationId xmlns:a16="http://schemas.microsoft.com/office/drawing/2014/main" id="{6A32DFA8-7816-4862-B9D5-0573AE51A922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4038600"/>
            <a:ext cx="3048000" cy="2209800"/>
            <a:chOff x="624" y="2688"/>
            <a:chExt cx="1920" cy="1392"/>
          </a:xfrm>
        </p:grpSpPr>
        <p:sp>
          <p:nvSpPr>
            <p:cNvPr id="356396" name="Line 150">
              <a:extLst>
                <a:ext uri="{FF2B5EF4-FFF2-40B4-BE49-F238E27FC236}">
                  <a16:creationId xmlns:a16="http://schemas.microsoft.com/office/drawing/2014/main" id="{9A692F6F-30BA-4372-A9EF-2670E6E916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2688"/>
              <a:ext cx="960" cy="13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6397" name="Line 151">
              <a:extLst>
                <a:ext uri="{FF2B5EF4-FFF2-40B4-BE49-F238E27FC236}">
                  <a16:creationId xmlns:a16="http://schemas.microsoft.com/office/drawing/2014/main" id="{6AF65F7C-13A2-6AA0-9EBC-9F99A23B41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84" y="2688"/>
              <a:ext cx="960" cy="13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6398" name="Line 152">
              <a:extLst>
                <a:ext uri="{FF2B5EF4-FFF2-40B4-BE49-F238E27FC236}">
                  <a16:creationId xmlns:a16="http://schemas.microsoft.com/office/drawing/2014/main" id="{BA290D3E-1738-6890-457C-F3AD7D7172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4080"/>
              <a:ext cx="192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370" name="Rectangle 154">
            <a:extLst>
              <a:ext uri="{FF2B5EF4-FFF2-40B4-BE49-F238E27FC236}">
                <a16:creationId xmlns:a16="http://schemas.microsoft.com/office/drawing/2014/main" id="{C9322BAD-C2D0-153D-0186-EF9F4039D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057400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  </a:t>
            </a:r>
            <a:r>
              <a:rPr lang="pt-BR" altLang="pt-BR" sz="1800">
                <a:latin typeface="Arial Black" panose="020B0A04020102020204" pitchFamily="34" charset="0"/>
              </a:rPr>
              <a:t>-</a:t>
            </a:r>
            <a:r>
              <a:rPr lang="pt-BR" altLang="pt-BR" sz="2800">
                <a:latin typeface="Arial" panose="020B0604020202020204" pitchFamily="34" charset="0"/>
              </a:rPr>
              <a:t> </a:t>
            </a:r>
            <a:r>
              <a:rPr lang="pt-BR" altLang="pt-BR" sz="1800">
                <a:solidFill>
                  <a:srgbClr val="000099"/>
                </a:solidFill>
                <a:latin typeface="Arial Black" panose="020B0A04020102020204" pitchFamily="34" charset="0"/>
              </a:rPr>
              <a:t>Visitar a </a:t>
            </a:r>
            <a:r>
              <a:rPr lang="pt-BR" altLang="pt-BR" sz="1800">
                <a:solidFill>
                  <a:srgbClr val="CC0000"/>
                </a:solidFill>
                <a:latin typeface="Arial Black" panose="020B0A04020102020204" pitchFamily="34" charset="0"/>
              </a:rPr>
              <a:t>sub-árvore à</a:t>
            </a:r>
            <a:r>
              <a:rPr lang="pt-BR" altLang="pt-BR" sz="180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pt-BR" altLang="pt-BR" sz="1800">
                <a:solidFill>
                  <a:srgbClr val="CC0000"/>
                </a:solidFill>
                <a:latin typeface="Arial Black" panose="020B0A04020102020204" pitchFamily="34" charset="0"/>
              </a:rPr>
              <a:t>esquerda</a:t>
            </a:r>
            <a:r>
              <a:rPr lang="pt-BR" altLang="pt-BR" sz="1800">
                <a:solidFill>
                  <a:srgbClr val="000099"/>
                </a:solidFill>
                <a:latin typeface="Arial Black" panose="020B0A04020102020204" pitchFamily="34" charset="0"/>
              </a:rPr>
              <a:t> In-ordem.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1800">
                <a:solidFill>
                  <a:srgbClr val="000099"/>
                </a:solidFill>
                <a:latin typeface="Arial Black" panose="020B0A04020102020204" pitchFamily="34" charset="0"/>
              </a:rPr>
              <a:t>  - Visitar a </a:t>
            </a:r>
            <a:r>
              <a:rPr lang="pt-BR" altLang="pt-BR" sz="1800">
                <a:solidFill>
                  <a:srgbClr val="CC0000"/>
                </a:solidFill>
                <a:latin typeface="Arial Black" panose="020B0A04020102020204" pitchFamily="34" charset="0"/>
              </a:rPr>
              <a:t>raiz</a:t>
            </a:r>
            <a:r>
              <a:rPr lang="pt-BR" altLang="pt-BR" sz="1800">
                <a:solidFill>
                  <a:srgbClr val="000099"/>
                </a:solidFill>
                <a:latin typeface="Arial Black" panose="020B0A04020102020204" pitchFamily="34" charset="0"/>
              </a:rPr>
              <a:t>. (entre as sub-árvores)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1800">
                <a:solidFill>
                  <a:srgbClr val="000099"/>
                </a:solidFill>
                <a:latin typeface="Arial Black" panose="020B0A04020102020204" pitchFamily="34" charset="0"/>
              </a:rPr>
              <a:t>  - Visitar a </a:t>
            </a:r>
            <a:r>
              <a:rPr lang="pt-BR" altLang="pt-BR" sz="1800">
                <a:solidFill>
                  <a:srgbClr val="CC0000"/>
                </a:solidFill>
                <a:latin typeface="Arial Black" panose="020B0A04020102020204" pitchFamily="34" charset="0"/>
              </a:rPr>
              <a:t>sub-árvore à</a:t>
            </a:r>
            <a:r>
              <a:rPr lang="pt-BR" altLang="pt-BR" sz="180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pt-BR" altLang="pt-BR" sz="1800">
                <a:solidFill>
                  <a:srgbClr val="CC0000"/>
                </a:solidFill>
                <a:latin typeface="Arial Black" panose="020B0A04020102020204" pitchFamily="34" charset="0"/>
              </a:rPr>
              <a:t>direita</a:t>
            </a:r>
            <a:r>
              <a:rPr lang="pt-BR" altLang="pt-BR" sz="1800">
                <a:solidFill>
                  <a:srgbClr val="000099"/>
                </a:solidFill>
                <a:latin typeface="Arial Black" panose="020B0A04020102020204" pitchFamily="34" charset="0"/>
              </a:rPr>
              <a:t> In-ordem.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pt-BR" sz="180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4" grpId="0" autoUpdateAnimBg="0"/>
      <p:bldP spid="9354" grpId="0" autoUpdateAnimBg="0"/>
      <p:bldP spid="9355" grpId="0" autoUpdateAnimBg="0"/>
      <p:bldP spid="9356" grpId="0" autoUpdateAnimBg="0"/>
      <p:bldP spid="9357" grpId="0" autoUpdateAnimBg="0"/>
      <p:bldP spid="9358" grpId="0" autoUpdateAnimBg="0"/>
      <p:bldP spid="9359" grpId="0" autoUpdateAnimBg="0"/>
      <p:bldP spid="9360" grpId="0" autoUpdateAnimBg="0"/>
      <p:bldP spid="9370" grpId="0" build="p" autoUpdateAnimBg="0" advAuto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Espaço Reservado para Número de Slide 3">
            <a:extLst>
              <a:ext uri="{FF2B5EF4-FFF2-40B4-BE49-F238E27FC236}">
                <a16:creationId xmlns:a16="http://schemas.microsoft.com/office/drawing/2014/main" id="{3D70C424-6CCD-8FD6-C9B0-B2A75FEF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01F932-49A6-431D-9FBA-4BA48C58B4D0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206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grpSp>
        <p:nvGrpSpPr>
          <p:cNvPr id="358403" name="Group 2">
            <a:extLst>
              <a:ext uri="{FF2B5EF4-FFF2-40B4-BE49-F238E27FC236}">
                <a16:creationId xmlns:a16="http://schemas.microsoft.com/office/drawing/2014/main" id="{6B189D17-3351-22EE-045A-4F8252433FB9}"/>
              </a:ext>
            </a:extLst>
          </p:cNvPr>
          <p:cNvGrpSpPr>
            <a:grpSpLocks/>
          </p:cNvGrpSpPr>
          <p:nvPr/>
        </p:nvGrpSpPr>
        <p:grpSpPr bwMode="auto">
          <a:xfrm>
            <a:off x="0" y="68263"/>
            <a:ext cx="647700" cy="6713537"/>
            <a:chOff x="0" y="43"/>
            <a:chExt cx="5760" cy="4229"/>
          </a:xfrm>
        </p:grpSpPr>
        <p:sp>
          <p:nvSpPr>
            <p:cNvPr id="358505" name="Line 3">
              <a:extLst>
                <a:ext uri="{FF2B5EF4-FFF2-40B4-BE49-F238E27FC236}">
                  <a16:creationId xmlns:a16="http://schemas.microsoft.com/office/drawing/2014/main" id="{FB49686C-E739-7B87-71E8-98524A06E5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0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06" name="Line 4">
              <a:extLst>
                <a:ext uri="{FF2B5EF4-FFF2-40B4-BE49-F238E27FC236}">
                  <a16:creationId xmlns:a16="http://schemas.microsoft.com/office/drawing/2014/main" id="{CE50228D-B994-1DE9-8EBC-1E7C4765F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07" name="Line 5">
              <a:extLst>
                <a:ext uri="{FF2B5EF4-FFF2-40B4-BE49-F238E27FC236}">
                  <a16:creationId xmlns:a16="http://schemas.microsoft.com/office/drawing/2014/main" id="{0A58FE94-BA22-C00E-A1DC-1C27942412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7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08" name="Line 6">
              <a:extLst>
                <a:ext uri="{FF2B5EF4-FFF2-40B4-BE49-F238E27FC236}">
                  <a16:creationId xmlns:a16="http://schemas.microsoft.com/office/drawing/2014/main" id="{55EB502F-C3CA-9004-2C9C-C147AC473D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11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09" name="Line 7">
              <a:extLst>
                <a:ext uri="{FF2B5EF4-FFF2-40B4-BE49-F238E27FC236}">
                  <a16:creationId xmlns:a16="http://schemas.microsoft.com/office/drawing/2014/main" id="{231FDF29-9437-4D9F-4E4F-F16E35396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06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10" name="Line 8">
              <a:extLst>
                <a:ext uri="{FF2B5EF4-FFF2-40B4-BE49-F238E27FC236}">
                  <a16:creationId xmlns:a16="http://schemas.microsoft.com/office/drawing/2014/main" id="{56AF47B3-89F2-ADCE-55BE-BEE6B9552B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1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11" name="Line 9">
              <a:extLst>
                <a:ext uri="{FF2B5EF4-FFF2-40B4-BE49-F238E27FC236}">
                  <a16:creationId xmlns:a16="http://schemas.microsoft.com/office/drawing/2014/main" id="{2ABBB598-39A0-AC77-B196-3B8DEF2D8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12" name="Line 10">
              <a:extLst>
                <a:ext uri="{FF2B5EF4-FFF2-40B4-BE49-F238E27FC236}">
                  <a16:creationId xmlns:a16="http://schemas.microsoft.com/office/drawing/2014/main" id="{5A2088BF-2830-9397-A9EF-248F3F9B81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13" name="Line 11">
              <a:extLst>
                <a:ext uri="{FF2B5EF4-FFF2-40B4-BE49-F238E27FC236}">
                  <a16:creationId xmlns:a16="http://schemas.microsoft.com/office/drawing/2014/main" id="{3CB0372E-CCB1-264D-DDDF-772AB1AD7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0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14" name="Line 12">
              <a:extLst>
                <a:ext uri="{FF2B5EF4-FFF2-40B4-BE49-F238E27FC236}">
                  <a16:creationId xmlns:a16="http://schemas.microsoft.com/office/drawing/2014/main" id="{372F2677-313E-19B5-BA60-0515E361F9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9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15" name="Line 13">
              <a:extLst>
                <a:ext uri="{FF2B5EF4-FFF2-40B4-BE49-F238E27FC236}">
                  <a16:creationId xmlns:a16="http://schemas.microsoft.com/office/drawing/2014/main" id="{0678BE19-D317-3213-BB36-65E49B60D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1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16" name="Line 14">
              <a:extLst>
                <a:ext uri="{FF2B5EF4-FFF2-40B4-BE49-F238E27FC236}">
                  <a16:creationId xmlns:a16="http://schemas.microsoft.com/office/drawing/2014/main" id="{12903B07-6A06-BC08-5898-2CA0982FEB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9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17" name="Line 15">
              <a:extLst>
                <a:ext uri="{FF2B5EF4-FFF2-40B4-BE49-F238E27FC236}">
                  <a16:creationId xmlns:a16="http://schemas.microsoft.com/office/drawing/2014/main" id="{2A02A5AC-91CF-17DC-FDED-131E6C684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8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18" name="Line 16">
              <a:extLst>
                <a:ext uri="{FF2B5EF4-FFF2-40B4-BE49-F238E27FC236}">
                  <a16:creationId xmlns:a16="http://schemas.microsoft.com/office/drawing/2014/main" id="{A676354F-9577-A97E-1341-95AB16F83F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74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19" name="Line 17">
              <a:extLst>
                <a:ext uri="{FF2B5EF4-FFF2-40B4-BE49-F238E27FC236}">
                  <a16:creationId xmlns:a16="http://schemas.microsoft.com/office/drawing/2014/main" id="{BB07B75E-F287-0226-9D50-D9932BE20A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20" name="Line 18">
              <a:extLst>
                <a:ext uri="{FF2B5EF4-FFF2-40B4-BE49-F238E27FC236}">
                  <a16:creationId xmlns:a16="http://schemas.microsoft.com/office/drawing/2014/main" id="{CAAE2CF2-023B-495A-AD96-4FF02D0C1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21" name="Line 19">
              <a:extLst>
                <a:ext uri="{FF2B5EF4-FFF2-40B4-BE49-F238E27FC236}">
                  <a16:creationId xmlns:a16="http://schemas.microsoft.com/office/drawing/2014/main" id="{1C6E6B9A-CBA9-E378-5E90-7200C4864D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1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22" name="Line 20">
              <a:extLst>
                <a:ext uri="{FF2B5EF4-FFF2-40B4-BE49-F238E27FC236}">
                  <a16:creationId xmlns:a16="http://schemas.microsoft.com/office/drawing/2014/main" id="{71134C49-9088-5BDF-5DBF-D872B1C2CC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23" name="Line 21">
              <a:extLst>
                <a:ext uri="{FF2B5EF4-FFF2-40B4-BE49-F238E27FC236}">
                  <a16:creationId xmlns:a16="http://schemas.microsoft.com/office/drawing/2014/main" id="{A054125B-9FB6-1BD5-990E-4937D3CF8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7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24" name="Line 22">
              <a:extLst>
                <a:ext uri="{FF2B5EF4-FFF2-40B4-BE49-F238E27FC236}">
                  <a16:creationId xmlns:a16="http://schemas.microsoft.com/office/drawing/2014/main" id="{2257C15A-5E96-D12B-096D-25970AF71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25" name="Line 23">
              <a:extLst>
                <a:ext uri="{FF2B5EF4-FFF2-40B4-BE49-F238E27FC236}">
                  <a16:creationId xmlns:a16="http://schemas.microsoft.com/office/drawing/2014/main" id="{90642636-775B-0D12-9C49-4B7686C62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7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26" name="Line 24">
              <a:extLst>
                <a:ext uri="{FF2B5EF4-FFF2-40B4-BE49-F238E27FC236}">
                  <a16:creationId xmlns:a16="http://schemas.microsoft.com/office/drawing/2014/main" id="{5F512F90-22B4-A64B-7F0D-9945985E1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6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27" name="Line 25">
              <a:extLst>
                <a:ext uri="{FF2B5EF4-FFF2-40B4-BE49-F238E27FC236}">
                  <a16:creationId xmlns:a16="http://schemas.microsoft.com/office/drawing/2014/main" id="{27A1E245-67F3-9E1E-754B-25DF7E4915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7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28" name="Line 26">
              <a:extLst>
                <a:ext uri="{FF2B5EF4-FFF2-40B4-BE49-F238E27FC236}">
                  <a16:creationId xmlns:a16="http://schemas.microsoft.com/office/drawing/2014/main" id="{4DF15275-1D0A-FCF9-0496-81E8D7C45D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29" name="Line 27">
              <a:extLst>
                <a:ext uri="{FF2B5EF4-FFF2-40B4-BE49-F238E27FC236}">
                  <a16:creationId xmlns:a16="http://schemas.microsoft.com/office/drawing/2014/main" id="{213C9811-0D07-8067-0C96-D723C2A1E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2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30" name="Line 28">
              <a:extLst>
                <a:ext uri="{FF2B5EF4-FFF2-40B4-BE49-F238E27FC236}">
                  <a16:creationId xmlns:a16="http://schemas.microsoft.com/office/drawing/2014/main" id="{10F310B9-885B-D153-D3F8-5342A0E783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0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31" name="Line 29">
              <a:extLst>
                <a:ext uri="{FF2B5EF4-FFF2-40B4-BE49-F238E27FC236}">
                  <a16:creationId xmlns:a16="http://schemas.microsoft.com/office/drawing/2014/main" id="{F88796F0-12D1-3EC7-979F-4C158B309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32" name="Line 30">
              <a:extLst>
                <a:ext uri="{FF2B5EF4-FFF2-40B4-BE49-F238E27FC236}">
                  <a16:creationId xmlns:a16="http://schemas.microsoft.com/office/drawing/2014/main" id="{4CEC815C-267E-92E7-39C9-66C6CB7E85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0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33" name="Line 31">
              <a:extLst>
                <a:ext uri="{FF2B5EF4-FFF2-40B4-BE49-F238E27FC236}">
                  <a16:creationId xmlns:a16="http://schemas.microsoft.com/office/drawing/2014/main" id="{6A9E2C2E-058F-647D-8471-211B4DE4DF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9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34" name="Line 32">
              <a:extLst>
                <a:ext uri="{FF2B5EF4-FFF2-40B4-BE49-F238E27FC236}">
                  <a16:creationId xmlns:a16="http://schemas.microsoft.com/office/drawing/2014/main" id="{BD86508A-BDAC-B80A-28C2-8ABD09F0A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04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35" name="Line 33">
              <a:extLst>
                <a:ext uri="{FF2B5EF4-FFF2-40B4-BE49-F238E27FC236}">
                  <a16:creationId xmlns:a16="http://schemas.microsoft.com/office/drawing/2014/main" id="{975DCD3C-3087-CD00-9ECE-57A269AAF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36" name="Line 34">
              <a:extLst>
                <a:ext uri="{FF2B5EF4-FFF2-40B4-BE49-F238E27FC236}">
                  <a16:creationId xmlns:a16="http://schemas.microsoft.com/office/drawing/2014/main" id="{573E0DDF-10BF-1894-AE80-2304537E6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2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37" name="Line 35">
              <a:extLst>
                <a:ext uri="{FF2B5EF4-FFF2-40B4-BE49-F238E27FC236}">
                  <a16:creationId xmlns:a16="http://schemas.microsoft.com/office/drawing/2014/main" id="{FA31E205-9587-5FFE-EAC2-5059967527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3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38" name="Line 36">
              <a:extLst>
                <a:ext uri="{FF2B5EF4-FFF2-40B4-BE49-F238E27FC236}">
                  <a16:creationId xmlns:a16="http://schemas.microsoft.com/office/drawing/2014/main" id="{3D938E46-3EDB-4ADE-7832-F3F7A3C473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75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39" name="Line 37">
              <a:extLst>
                <a:ext uri="{FF2B5EF4-FFF2-40B4-BE49-F238E27FC236}">
                  <a16:creationId xmlns:a16="http://schemas.microsoft.com/office/drawing/2014/main" id="{356B1DC2-29F2-5AD3-9DC2-9E42AE193E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67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40" name="Line 38">
              <a:extLst>
                <a:ext uri="{FF2B5EF4-FFF2-40B4-BE49-F238E27FC236}">
                  <a16:creationId xmlns:a16="http://schemas.microsoft.com/office/drawing/2014/main" id="{8241C961-89B9-8755-9C07-D19593CB7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7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41" name="Line 39">
              <a:extLst>
                <a:ext uri="{FF2B5EF4-FFF2-40B4-BE49-F238E27FC236}">
                  <a16:creationId xmlns:a16="http://schemas.microsoft.com/office/drawing/2014/main" id="{7F9406C5-310C-4F92-FD04-C3CE054A2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5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42" name="Line 40">
              <a:extLst>
                <a:ext uri="{FF2B5EF4-FFF2-40B4-BE49-F238E27FC236}">
                  <a16:creationId xmlns:a16="http://schemas.microsoft.com/office/drawing/2014/main" id="{27B5DF4D-88B6-DBC5-2F27-74B8E3034C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5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43" name="Line 41">
              <a:extLst>
                <a:ext uri="{FF2B5EF4-FFF2-40B4-BE49-F238E27FC236}">
                  <a16:creationId xmlns:a16="http://schemas.microsoft.com/office/drawing/2014/main" id="{C8748241-238B-CDB6-0C6D-2CA34BF1C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9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44" name="Line 42">
              <a:extLst>
                <a:ext uri="{FF2B5EF4-FFF2-40B4-BE49-F238E27FC236}">
                  <a16:creationId xmlns:a16="http://schemas.microsoft.com/office/drawing/2014/main" id="{44FF0896-B91F-408D-45C7-33BE1CFD38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62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45" name="Line 43">
              <a:extLst>
                <a:ext uri="{FF2B5EF4-FFF2-40B4-BE49-F238E27FC236}">
                  <a16:creationId xmlns:a16="http://schemas.microsoft.com/office/drawing/2014/main" id="{E25EA4D6-0669-1F57-446D-3A304E2C7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6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46" name="Line 44">
              <a:extLst>
                <a:ext uri="{FF2B5EF4-FFF2-40B4-BE49-F238E27FC236}">
                  <a16:creationId xmlns:a16="http://schemas.microsoft.com/office/drawing/2014/main" id="{DAD553AC-9C6F-1D15-3178-3869B18C24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1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47" name="Line 45">
              <a:extLst>
                <a:ext uri="{FF2B5EF4-FFF2-40B4-BE49-F238E27FC236}">
                  <a16:creationId xmlns:a16="http://schemas.microsoft.com/office/drawing/2014/main" id="{A4E89B4F-29B7-8465-2036-6E4027B172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0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48" name="Line 46">
              <a:extLst>
                <a:ext uri="{FF2B5EF4-FFF2-40B4-BE49-F238E27FC236}">
                  <a16:creationId xmlns:a16="http://schemas.microsoft.com/office/drawing/2014/main" id="{139B8293-924C-09C0-D323-F11D37312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7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49" name="Line 47">
              <a:extLst>
                <a:ext uri="{FF2B5EF4-FFF2-40B4-BE49-F238E27FC236}">
                  <a16:creationId xmlns:a16="http://schemas.microsoft.com/office/drawing/2014/main" id="{CED8C7FC-ADFB-A04E-4989-B5F1E69CD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50" name="Line 48">
              <a:extLst>
                <a:ext uri="{FF2B5EF4-FFF2-40B4-BE49-F238E27FC236}">
                  <a16:creationId xmlns:a16="http://schemas.microsoft.com/office/drawing/2014/main" id="{E92EE1CD-6B9F-197E-67C5-C94E2ABE4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5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51" name="Line 49">
              <a:extLst>
                <a:ext uri="{FF2B5EF4-FFF2-40B4-BE49-F238E27FC236}">
                  <a16:creationId xmlns:a16="http://schemas.microsoft.com/office/drawing/2014/main" id="{87C38899-F468-A5F4-1C50-6BC5ED2A9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9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52" name="Line 50">
              <a:extLst>
                <a:ext uri="{FF2B5EF4-FFF2-40B4-BE49-F238E27FC236}">
                  <a16:creationId xmlns:a16="http://schemas.microsoft.com/office/drawing/2014/main" id="{1E9AF279-5039-DFD9-B5E7-CCD981232C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6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53" name="Line 51">
              <a:extLst>
                <a:ext uri="{FF2B5EF4-FFF2-40B4-BE49-F238E27FC236}">
                  <a16:creationId xmlns:a16="http://schemas.microsoft.com/office/drawing/2014/main" id="{9D43616D-7708-21A7-C82E-4DE5FDE194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3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54" name="Line 52">
              <a:extLst>
                <a:ext uri="{FF2B5EF4-FFF2-40B4-BE49-F238E27FC236}">
                  <a16:creationId xmlns:a16="http://schemas.microsoft.com/office/drawing/2014/main" id="{D56A0953-1594-F8A0-40F4-2AA641DA88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55" name="Line 53">
              <a:extLst>
                <a:ext uri="{FF2B5EF4-FFF2-40B4-BE49-F238E27FC236}">
                  <a16:creationId xmlns:a16="http://schemas.microsoft.com/office/drawing/2014/main" id="{3E984802-9289-E1D0-9743-40D2E7DE1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9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56" name="Line 54">
              <a:extLst>
                <a:ext uri="{FF2B5EF4-FFF2-40B4-BE49-F238E27FC236}">
                  <a16:creationId xmlns:a16="http://schemas.microsoft.com/office/drawing/2014/main" id="{690F2993-C2B9-53F9-14AC-5FF1EA755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4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57" name="Line 55">
              <a:extLst>
                <a:ext uri="{FF2B5EF4-FFF2-40B4-BE49-F238E27FC236}">
                  <a16:creationId xmlns:a16="http://schemas.microsoft.com/office/drawing/2014/main" id="{FB2B0BF4-31C2-C933-4B83-79254E1AD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9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58" name="Line 56">
              <a:extLst>
                <a:ext uri="{FF2B5EF4-FFF2-40B4-BE49-F238E27FC236}">
                  <a16:creationId xmlns:a16="http://schemas.microsoft.com/office/drawing/2014/main" id="{05BA6090-BA7F-A04F-4116-486B3F01AF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8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59" name="Line 57">
              <a:extLst>
                <a:ext uri="{FF2B5EF4-FFF2-40B4-BE49-F238E27FC236}">
                  <a16:creationId xmlns:a16="http://schemas.microsoft.com/office/drawing/2014/main" id="{88DED941-FC58-5539-BEF1-DC849D2951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9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60" name="Line 58">
              <a:extLst>
                <a:ext uri="{FF2B5EF4-FFF2-40B4-BE49-F238E27FC236}">
                  <a16:creationId xmlns:a16="http://schemas.microsoft.com/office/drawing/2014/main" id="{224BBC1E-CA90-EF98-8B70-09D14F3BA4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61" name="Line 59">
              <a:extLst>
                <a:ext uri="{FF2B5EF4-FFF2-40B4-BE49-F238E27FC236}">
                  <a16:creationId xmlns:a16="http://schemas.microsoft.com/office/drawing/2014/main" id="{D2C088DA-A0A9-8BD1-BEF8-39C61F544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4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62" name="Line 60">
              <a:extLst>
                <a:ext uri="{FF2B5EF4-FFF2-40B4-BE49-F238E27FC236}">
                  <a16:creationId xmlns:a16="http://schemas.microsoft.com/office/drawing/2014/main" id="{F3BCAA68-D2DE-92CE-26E5-8C10A6EE69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2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63" name="Line 61">
              <a:extLst>
                <a:ext uri="{FF2B5EF4-FFF2-40B4-BE49-F238E27FC236}">
                  <a16:creationId xmlns:a16="http://schemas.microsoft.com/office/drawing/2014/main" id="{60FCFF80-EA48-E3BE-A1C1-090155B71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4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64" name="Line 62">
              <a:extLst>
                <a:ext uri="{FF2B5EF4-FFF2-40B4-BE49-F238E27FC236}">
                  <a16:creationId xmlns:a16="http://schemas.microsoft.com/office/drawing/2014/main" id="{EF5D6C45-45B0-B45E-6CEC-C6730389E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2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65" name="Line 63">
              <a:extLst>
                <a:ext uri="{FF2B5EF4-FFF2-40B4-BE49-F238E27FC236}">
                  <a16:creationId xmlns:a16="http://schemas.microsoft.com/office/drawing/2014/main" id="{3857476E-BF57-4567-1D11-CE833563B8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61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66" name="Line 64">
              <a:extLst>
                <a:ext uri="{FF2B5EF4-FFF2-40B4-BE49-F238E27FC236}">
                  <a16:creationId xmlns:a16="http://schemas.microsoft.com/office/drawing/2014/main" id="{942CD1D0-8224-A9EE-F062-B0C09C2270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66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67" name="Line 65">
              <a:extLst>
                <a:ext uri="{FF2B5EF4-FFF2-40B4-BE49-F238E27FC236}">
                  <a16:creationId xmlns:a16="http://schemas.microsoft.com/office/drawing/2014/main" id="{373A696F-566C-BD02-5727-1800DDC2E2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68" name="Line 66">
              <a:extLst>
                <a:ext uri="{FF2B5EF4-FFF2-40B4-BE49-F238E27FC236}">
                  <a16:creationId xmlns:a16="http://schemas.microsoft.com/office/drawing/2014/main" id="{7745AA82-CBB4-4013-4741-04009CB6E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69" name="Line 67">
              <a:extLst>
                <a:ext uri="{FF2B5EF4-FFF2-40B4-BE49-F238E27FC236}">
                  <a16:creationId xmlns:a16="http://schemas.microsoft.com/office/drawing/2014/main" id="{279AFB05-057E-9F57-A62A-395483FAB3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3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70" name="Line 68">
              <a:extLst>
                <a:ext uri="{FF2B5EF4-FFF2-40B4-BE49-F238E27FC236}">
                  <a16:creationId xmlns:a16="http://schemas.microsoft.com/office/drawing/2014/main" id="{5A7445FA-6620-111F-59A7-F352F75D0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7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71" name="Line 69">
              <a:extLst>
                <a:ext uri="{FF2B5EF4-FFF2-40B4-BE49-F238E27FC236}">
                  <a16:creationId xmlns:a16="http://schemas.microsoft.com/office/drawing/2014/main" id="{BBA61619-F1AB-3A01-6083-65078D4B1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0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72" name="Line 70">
              <a:extLst>
                <a:ext uri="{FF2B5EF4-FFF2-40B4-BE49-F238E27FC236}">
                  <a16:creationId xmlns:a16="http://schemas.microsoft.com/office/drawing/2014/main" id="{CB2EA659-51F2-C46C-FB41-FDFE2BAF3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4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73" name="Line 71">
              <a:extLst>
                <a:ext uri="{FF2B5EF4-FFF2-40B4-BE49-F238E27FC236}">
                  <a16:creationId xmlns:a16="http://schemas.microsoft.com/office/drawing/2014/main" id="{4E4451B9-867A-FA4E-B895-60E044EC8B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9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74" name="Line 72">
              <a:extLst>
                <a:ext uri="{FF2B5EF4-FFF2-40B4-BE49-F238E27FC236}">
                  <a16:creationId xmlns:a16="http://schemas.microsoft.com/office/drawing/2014/main" id="{85706B33-F2C9-426C-08F6-0E99B792A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1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75" name="Line 73">
              <a:extLst>
                <a:ext uri="{FF2B5EF4-FFF2-40B4-BE49-F238E27FC236}">
                  <a16:creationId xmlns:a16="http://schemas.microsoft.com/office/drawing/2014/main" id="{ACC64DB7-1D6D-AC40-B11E-B38B413F0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8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76" name="Line 74">
              <a:extLst>
                <a:ext uri="{FF2B5EF4-FFF2-40B4-BE49-F238E27FC236}">
                  <a16:creationId xmlns:a16="http://schemas.microsoft.com/office/drawing/2014/main" id="{B91572F9-E19E-1D8B-D60B-0EC42C7893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4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77" name="Line 75">
              <a:extLst>
                <a:ext uri="{FF2B5EF4-FFF2-40B4-BE49-F238E27FC236}">
                  <a16:creationId xmlns:a16="http://schemas.microsoft.com/office/drawing/2014/main" id="{19EA61B1-FAF9-FC73-F3A0-01D6EE169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6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78" name="Line 76">
              <a:extLst>
                <a:ext uri="{FF2B5EF4-FFF2-40B4-BE49-F238E27FC236}">
                  <a16:creationId xmlns:a16="http://schemas.microsoft.com/office/drawing/2014/main" id="{1276D460-A91A-2B3E-03B2-2F3BCEFBB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3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79" name="Line 77">
              <a:extLst>
                <a:ext uri="{FF2B5EF4-FFF2-40B4-BE49-F238E27FC236}">
                  <a16:creationId xmlns:a16="http://schemas.microsoft.com/office/drawing/2014/main" id="{5706D0F5-23A2-3D83-57DE-38BFD5BF0B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80" name="Line 78">
              <a:extLst>
                <a:ext uri="{FF2B5EF4-FFF2-40B4-BE49-F238E27FC236}">
                  <a16:creationId xmlns:a16="http://schemas.microsoft.com/office/drawing/2014/main" id="{0BF95BBE-FE17-651D-0C58-CAB24C8654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8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81" name="Line 79">
              <a:extLst>
                <a:ext uri="{FF2B5EF4-FFF2-40B4-BE49-F238E27FC236}">
                  <a16:creationId xmlns:a16="http://schemas.microsoft.com/office/drawing/2014/main" id="{BCA999DD-3FEB-562C-3E81-52228B6B7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6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82" name="Line 80">
              <a:extLst>
                <a:ext uri="{FF2B5EF4-FFF2-40B4-BE49-F238E27FC236}">
                  <a16:creationId xmlns:a16="http://schemas.microsoft.com/office/drawing/2014/main" id="{8B1A2A08-0A0A-AB1F-8D55-AF4E483C0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6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83" name="Line 81">
              <a:extLst>
                <a:ext uri="{FF2B5EF4-FFF2-40B4-BE49-F238E27FC236}">
                  <a16:creationId xmlns:a16="http://schemas.microsoft.com/office/drawing/2014/main" id="{9CBF5B58-2EFE-71BB-3450-DF82DFB12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84" name="Line 82">
              <a:extLst>
                <a:ext uri="{FF2B5EF4-FFF2-40B4-BE49-F238E27FC236}">
                  <a16:creationId xmlns:a16="http://schemas.microsoft.com/office/drawing/2014/main" id="{16AD8814-4202-B403-5D56-83EB3864E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2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85" name="Line 83">
              <a:extLst>
                <a:ext uri="{FF2B5EF4-FFF2-40B4-BE49-F238E27FC236}">
                  <a16:creationId xmlns:a16="http://schemas.microsoft.com/office/drawing/2014/main" id="{45BD3837-59E6-563F-43C9-AD9AEB5EA7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7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86" name="Line 84">
              <a:extLst>
                <a:ext uri="{FF2B5EF4-FFF2-40B4-BE49-F238E27FC236}">
                  <a16:creationId xmlns:a16="http://schemas.microsoft.com/office/drawing/2014/main" id="{85257D4D-CB82-2898-4F0F-24896A767A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1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87" name="Line 85">
              <a:extLst>
                <a:ext uri="{FF2B5EF4-FFF2-40B4-BE49-F238E27FC236}">
                  <a16:creationId xmlns:a16="http://schemas.microsoft.com/office/drawing/2014/main" id="{472DB5D3-7D08-0FBE-5268-B336C3C82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88" name="Line 86">
              <a:extLst>
                <a:ext uri="{FF2B5EF4-FFF2-40B4-BE49-F238E27FC236}">
                  <a16:creationId xmlns:a16="http://schemas.microsoft.com/office/drawing/2014/main" id="{85F4C7EB-78FA-5B69-CEA4-8859D78B1D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89" name="Line 87">
              <a:extLst>
                <a:ext uri="{FF2B5EF4-FFF2-40B4-BE49-F238E27FC236}">
                  <a16:creationId xmlns:a16="http://schemas.microsoft.com/office/drawing/2014/main" id="{84DCBD0D-B262-8A41-FD7F-FE25F0270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2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90" name="Line 88">
              <a:extLst>
                <a:ext uri="{FF2B5EF4-FFF2-40B4-BE49-F238E27FC236}">
                  <a16:creationId xmlns:a16="http://schemas.microsoft.com/office/drawing/2014/main" id="{E8F83E82-E207-2D0A-9AF6-61CB9F1FB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91" name="Line 89">
              <a:extLst>
                <a:ext uri="{FF2B5EF4-FFF2-40B4-BE49-F238E27FC236}">
                  <a16:creationId xmlns:a16="http://schemas.microsoft.com/office/drawing/2014/main" id="{F63E81D0-115E-C9D2-87CE-F1D268F72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92" name="Line 90">
              <a:extLst>
                <a:ext uri="{FF2B5EF4-FFF2-40B4-BE49-F238E27FC236}">
                  <a16:creationId xmlns:a16="http://schemas.microsoft.com/office/drawing/2014/main" id="{3DEE5454-EE11-F71B-324B-E7865F86CE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93" name="Line 91">
              <a:extLst>
                <a:ext uri="{FF2B5EF4-FFF2-40B4-BE49-F238E27FC236}">
                  <a16:creationId xmlns:a16="http://schemas.microsoft.com/office/drawing/2014/main" id="{6CC5A902-6A8E-CECB-4F0E-65D3F0C679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94" name="Line 92">
              <a:extLst>
                <a:ext uri="{FF2B5EF4-FFF2-40B4-BE49-F238E27FC236}">
                  <a16:creationId xmlns:a16="http://schemas.microsoft.com/office/drawing/2014/main" id="{579CC71C-8BD9-9802-5B0E-5CFBE4E481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7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95" name="Line 93">
              <a:extLst>
                <a:ext uri="{FF2B5EF4-FFF2-40B4-BE49-F238E27FC236}">
                  <a16:creationId xmlns:a16="http://schemas.microsoft.com/office/drawing/2014/main" id="{3F050E1D-77D1-36FC-92BB-440C7953B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96" name="Line 94">
              <a:extLst>
                <a:ext uri="{FF2B5EF4-FFF2-40B4-BE49-F238E27FC236}">
                  <a16:creationId xmlns:a16="http://schemas.microsoft.com/office/drawing/2014/main" id="{DE52781C-1205-A41C-00A6-0F44E84B3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97" name="Line 95">
              <a:extLst>
                <a:ext uri="{FF2B5EF4-FFF2-40B4-BE49-F238E27FC236}">
                  <a16:creationId xmlns:a16="http://schemas.microsoft.com/office/drawing/2014/main" id="{8E5D5870-7722-4E63-22C6-E9D4D27334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98" name="Line 96">
              <a:extLst>
                <a:ext uri="{FF2B5EF4-FFF2-40B4-BE49-F238E27FC236}">
                  <a16:creationId xmlns:a16="http://schemas.microsoft.com/office/drawing/2014/main" id="{8D81CD61-4412-7806-4038-F013403B2E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99" name="Line 97">
              <a:extLst>
                <a:ext uri="{FF2B5EF4-FFF2-40B4-BE49-F238E27FC236}">
                  <a16:creationId xmlns:a16="http://schemas.microsoft.com/office/drawing/2014/main" id="{6D4A7F54-6E7C-5696-48FA-207CD9B353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600" name="Line 98">
              <a:extLst>
                <a:ext uri="{FF2B5EF4-FFF2-40B4-BE49-F238E27FC236}">
                  <a16:creationId xmlns:a16="http://schemas.microsoft.com/office/drawing/2014/main" id="{7DC48A02-1D57-EB70-12F9-9163AE153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601" name="Line 99">
              <a:extLst>
                <a:ext uri="{FF2B5EF4-FFF2-40B4-BE49-F238E27FC236}">
                  <a16:creationId xmlns:a16="http://schemas.microsoft.com/office/drawing/2014/main" id="{A77C8296-C1DE-80D5-C8FD-ED2EB5E67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602" name="Line 100">
              <a:extLst>
                <a:ext uri="{FF2B5EF4-FFF2-40B4-BE49-F238E27FC236}">
                  <a16:creationId xmlns:a16="http://schemas.microsoft.com/office/drawing/2014/main" id="{6E659D0F-47DD-C8C5-04A8-E0AD2C72EF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58404" name="Rectangle 101">
            <a:extLst>
              <a:ext uri="{FF2B5EF4-FFF2-40B4-BE49-F238E27FC236}">
                <a16:creationId xmlns:a16="http://schemas.microsoft.com/office/drawing/2014/main" id="{2849F175-4662-7C78-7128-3A31E2BC4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325438"/>
            <a:ext cx="496887" cy="1450975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8405" name="Rectangle 102">
            <a:extLst>
              <a:ext uri="{FF2B5EF4-FFF2-40B4-BE49-F238E27FC236}">
                <a16:creationId xmlns:a16="http://schemas.microsoft.com/office/drawing/2014/main" id="{B62189A9-9720-C6DD-CF17-9C40DB61E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457200"/>
            <a:ext cx="5662613" cy="77788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8406" name="Rectangle 103">
            <a:extLst>
              <a:ext uri="{FF2B5EF4-FFF2-40B4-BE49-F238E27FC236}">
                <a16:creationId xmlns:a16="http://schemas.microsoft.com/office/drawing/2014/main" id="{C6467F98-EC60-BBA2-A60D-062DDF561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1554163"/>
            <a:ext cx="1474787" cy="338137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58407" name="Rectangle 104">
            <a:extLst>
              <a:ext uri="{FF2B5EF4-FFF2-40B4-BE49-F238E27FC236}">
                <a16:creationId xmlns:a16="http://schemas.microsoft.com/office/drawing/2014/main" id="{B2FC72CE-C398-A66F-3022-B38E58B8F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1704975"/>
            <a:ext cx="5662612" cy="77788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BR" sz="18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0345" name="Rectangle 105">
            <a:extLst>
              <a:ext uri="{FF2B5EF4-FFF2-40B4-BE49-F238E27FC236}">
                <a16:creationId xmlns:a16="http://schemas.microsoft.com/office/drawing/2014/main" id="{C62A5034-B988-2916-601B-D4E0E2345C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85800" y="1905000"/>
            <a:ext cx="8001000" cy="6096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pt-BR" altLang="pt-BR"/>
              <a:t>    </a:t>
            </a:r>
            <a:r>
              <a:rPr lang="pt-BR" altLang="pt-BR">
                <a:solidFill>
                  <a:srgbClr val="000099"/>
                </a:solidFill>
                <a:latin typeface="Arial Black" panose="020B0A04020102020204" pitchFamily="34" charset="0"/>
              </a:rPr>
              <a:t>Um exemplo um pouco maior: </a:t>
            </a:r>
          </a:p>
        </p:txBody>
      </p:sp>
      <p:sp>
        <p:nvSpPr>
          <p:cNvPr id="10348" name="Rectangle 108">
            <a:extLst>
              <a:ext uri="{FF2B5EF4-FFF2-40B4-BE49-F238E27FC236}">
                <a16:creationId xmlns:a16="http://schemas.microsoft.com/office/drawing/2014/main" id="{1313825D-5D51-1A56-05F8-6E5CAD108F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7800" y="609600"/>
            <a:ext cx="6477000" cy="1143000"/>
          </a:xfrm>
          <a:noFill/>
        </p:spPr>
        <p:txBody>
          <a:bodyPr/>
          <a:lstStyle/>
          <a:p>
            <a:r>
              <a:rPr lang="pt-BR" altLang="pt-BR" sz="3600">
                <a:solidFill>
                  <a:srgbClr val="0000CC"/>
                </a:solidFill>
                <a:latin typeface="Arial Black" panose="020B0A04020102020204" pitchFamily="34" charset="0"/>
              </a:rPr>
              <a:t>In-ordem</a:t>
            </a:r>
          </a:p>
        </p:txBody>
      </p:sp>
      <p:grpSp>
        <p:nvGrpSpPr>
          <p:cNvPr id="358410" name="Group 110">
            <a:extLst>
              <a:ext uri="{FF2B5EF4-FFF2-40B4-BE49-F238E27FC236}">
                <a16:creationId xmlns:a16="http://schemas.microsoft.com/office/drawing/2014/main" id="{89B46F8E-27DA-E1F9-75CD-A5568DD26A1B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4495800"/>
            <a:ext cx="762000" cy="381000"/>
            <a:chOff x="4128" y="3216"/>
            <a:chExt cx="480" cy="240"/>
          </a:xfrm>
        </p:grpSpPr>
        <p:sp>
          <p:nvSpPr>
            <p:cNvPr id="358502" name="Rectangle 111">
              <a:extLst>
                <a:ext uri="{FF2B5EF4-FFF2-40B4-BE49-F238E27FC236}">
                  <a16:creationId xmlns:a16="http://schemas.microsoft.com/office/drawing/2014/main" id="{03F0FF5E-1E10-57B6-E55A-5271EC2B6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8503" name="Line 112">
              <a:extLst>
                <a:ext uri="{FF2B5EF4-FFF2-40B4-BE49-F238E27FC236}">
                  <a16:creationId xmlns:a16="http://schemas.microsoft.com/office/drawing/2014/main" id="{2D555063-93C3-7020-EBFD-A4BF52FEB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504" name="Line 113">
              <a:extLst>
                <a:ext uri="{FF2B5EF4-FFF2-40B4-BE49-F238E27FC236}">
                  <a16:creationId xmlns:a16="http://schemas.microsoft.com/office/drawing/2014/main" id="{911B21AE-7FF0-D5DA-4E88-318ABDE514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8411" name="Group 114">
            <a:extLst>
              <a:ext uri="{FF2B5EF4-FFF2-40B4-BE49-F238E27FC236}">
                <a16:creationId xmlns:a16="http://schemas.microsoft.com/office/drawing/2014/main" id="{87FFDAD9-F32D-07BB-E39C-63C70F4E1650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429000"/>
            <a:ext cx="762000" cy="381000"/>
            <a:chOff x="4128" y="3216"/>
            <a:chExt cx="480" cy="240"/>
          </a:xfrm>
        </p:grpSpPr>
        <p:sp>
          <p:nvSpPr>
            <p:cNvPr id="358499" name="Rectangle 115">
              <a:extLst>
                <a:ext uri="{FF2B5EF4-FFF2-40B4-BE49-F238E27FC236}">
                  <a16:creationId xmlns:a16="http://schemas.microsoft.com/office/drawing/2014/main" id="{52B04741-D4EE-92E5-C8C0-9EB630A88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8500" name="Line 116">
              <a:extLst>
                <a:ext uri="{FF2B5EF4-FFF2-40B4-BE49-F238E27FC236}">
                  <a16:creationId xmlns:a16="http://schemas.microsoft.com/office/drawing/2014/main" id="{CFA53A62-C2AA-3F40-69AA-139D200A46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501" name="Line 117">
              <a:extLst>
                <a:ext uri="{FF2B5EF4-FFF2-40B4-BE49-F238E27FC236}">
                  <a16:creationId xmlns:a16="http://schemas.microsoft.com/office/drawing/2014/main" id="{BBA69CFA-B420-BD9D-5C54-2D1371AB7F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8412" name="Group 118">
            <a:extLst>
              <a:ext uri="{FF2B5EF4-FFF2-40B4-BE49-F238E27FC236}">
                <a16:creationId xmlns:a16="http://schemas.microsoft.com/office/drawing/2014/main" id="{70002324-4A18-F1EE-7FA6-9700B9F686E9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429000"/>
            <a:ext cx="762000" cy="381000"/>
            <a:chOff x="4128" y="3216"/>
            <a:chExt cx="480" cy="240"/>
          </a:xfrm>
        </p:grpSpPr>
        <p:sp>
          <p:nvSpPr>
            <p:cNvPr id="358496" name="Rectangle 119">
              <a:extLst>
                <a:ext uri="{FF2B5EF4-FFF2-40B4-BE49-F238E27FC236}">
                  <a16:creationId xmlns:a16="http://schemas.microsoft.com/office/drawing/2014/main" id="{2C936ACE-CD5F-E58D-7BAD-090A814AE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8497" name="Line 120">
              <a:extLst>
                <a:ext uri="{FF2B5EF4-FFF2-40B4-BE49-F238E27FC236}">
                  <a16:creationId xmlns:a16="http://schemas.microsoft.com/office/drawing/2014/main" id="{E385C784-A898-997D-0744-E06E80FB05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498" name="Line 121">
              <a:extLst>
                <a:ext uri="{FF2B5EF4-FFF2-40B4-BE49-F238E27FC236}">
                  <a16:creationId xmlns:a16="http://schemas.microsoft.com/office/drawing/2014/main" id="{9C503C77-BC9F-83D6-A471-8E025F003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8413" name="Group 122">
            <a:extLst>
              <a:ext uri="{FF2B5EF4-FFF2-40B4-BE49-F238E27FC236}">
                <a16:creationId xmlns:a16="http://schemas.microsoft.com/office/drawing/2014/main" id="{2EAF1C8F-44E9-37BB-FA3F-58E1F4B9D4B5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5638800"/>
            <a:ext cx="762000" cy="381000"/>
            <a:chOff x="4128" y="3216"/>
            <a:chExt cx="480" cy="240"/>
          </a:xfrm>
        </p:grpSpPr>
        <p:sp>
          <p:nvSpPr>
            <p:cNvPr id="358493" name="Rectangle 123">
              <a:extLst>
                <a:ext uri="{FF2B5EF4-FFF2-40B4-BE49-F238E27FC236}">
                  <a16:creationId xmlns:a16="http://schemas.microsoft.com/office/drawing/2014/main" id="{962D1E18-0572-0589-8E6C-A75B0555D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8494" name="Line 124">
              <a:extLst>
                <a:ext uri="{FF2B5EF4-FFF2-40B4-BE49-F238E27FC236}">
                  <a16:creationId xmlns:a16="http://schemas.microsoft.com/office/drawing/2014/main" id="{835CFAAB-7C36-C43B-958C-4814E615A4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495" name="Line 125">
              <a:extLst>
                <a:ext uri="{FF2B5EF4-FFF2-40B4-BE49-F238E27FC236}">
                  <a16:creationId xmlns:a16="http://schemas.microsoft.com/office/drawing/2014/main" id="{02A9F7CF-E0C0-A0EA-45E5-343E6DEA03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8414" name="Group 126">
            <a:extLst>
              <a:ext uri="{FF2B5EF4-FFF2-40B4-BE49-F238E27FC236}">
                <a16:creationId xmlns:a16="http://schemas.microsoft.com/office/drawing/2014/main" id="{9AE71158-316E-B12F-B382-3DBA7CDF9B5C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4495800"/>
            <a:ext cx="762000" cy="381000"/>
            <a:chOff x="4128" y="3216"/>
            <a:chExt cx="480" cy="240"/>
          </a:xfrm>
        </p:grpSpPr>
        <p:sp>
          <p:nvSpPr>
            <p:cNvPr id="358490" name="Rectangle 127">
              <a:extLst>
                <a:ext uri="{FF2B5EF4-FFF2-40B4-BE49-F238E27FC236}">
                  <a16:creationId xmlns:a16="http://schemas.microsoft.com/office/drawing/2014/main" id="{86C9EF5D-A01C-FBCC-0035-114958C0C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8491" name="Line 128">
              <a:extLst>
                <a:ext uri="{FF2B5EF4-FFF2-40B4-BE49-F238E27FC236}">
                  <a16:creationId xmlns:a16="http://schemas.microsoft.com/office/drawing/2014/main" id="{446135DB-B388-C9B4-5194-F3959E55A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492" name="Line 129">
              <a:extLst>
                <a:ext uri="{FF2B5EF4-FFF2-40B4-BE49-F238E27FC236}">
                  <a16:creationId xmlns:a16="http://schemas.microsoft.com/office/drawing/2014/main" id="{336A8C81-C257-0449-2F66-7ECED379B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8415" name="Group 130">
            <a:extLst>
              <a:ext uri="{FF2B5EF4-FFF2-40B4-BE49-F238E27FC236}">
                <a16:creationId xmlns:a16="http://schemas.microsoft.com/office/drawing/2014/main" id="{E1D10C30-7406-72BA-DD20-49CF4CB1988B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4495800"/>
            <a:ext cx="762000" cy="381000"/>
            <a:chOff x="4128" y="3216"/>
            <a:chExt cx="480" cy="240"/>
          </a:xfrm>
        </p:grpSpPr>
        <p:sp>
          <p:nvSpPr>
            <p:cNvPr id="358487" name="Rectangle 131">
              <a:extLst>
                <a:ext uri="{FF2B5EF4-FFF2-40B4-BE49-F238E27FC236}">
                  <a16:creationId xmlns:a16="http://schemas.microsoft.com/office/drawing/2014/main" id="{F38F7057-EEC8-912B-0A41-A59A989DB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8488" name="Line 132">
              <a:extLst>
                <a:ext uri="{FF2B5EF4-FFF2-40B4-BE49-F238E27FC236}">
                  <a16:creationId xmlns:a16="http://schemas.microsoft.com/office/drawing/2014/main" id="{A1BB3986-337E-BB44-B18C-C0A45B29E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489" name="Line 133">
              <a:extLst>
                <a:ext uri="{FF2B5EF4-FFF2-40B4-BE49-F238E27FC236}">
                  <a16:creationId xmlns:a16="http://schemas.microsoft.com/office/drawing/2014/main" id="{C13FB213-7F17-9FD5-7E16-B430E4628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8416" name="Group 134">
            <a:extLst>
              <a:ext uri="{FF2B5EF4-FFF2-40B4-BE49-F238E27FC236}">
                <a16:creationId xmlns:a16="http://schemas.microsoft.com/office/drawing/2014/main" id="{5364BA85-E527-35A7-0179-A7106635C3F0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495800"/>
            <a:ext cx="762000" cy="381000"/>
            <a:chOff x="4128" y="3216"/>
            <a:chExt cx="480" cy="240"/>
          </a:xfrm>
        </p:grpSpPr>
        <p:sp>
          <p:nvSpPr>
            <p:cNvPr id="358484" name="Rectangle 135">
              <a:extLst>
                <a:ext uri="{FF2B5EF4-FFF2-40B4-BE49-F238E27FC236}">
                  <a16:creationId xmlns:a16="http://schemas.microsoft.com/office/drawing/2014/main" id="{6C9A63D7-C45D-586E-2E1B-F34EAFBA2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8485" name="Line 136">
              <a:extLst>
                <a:ext uri="{FF2B5EF4-FFF2-40B4-BE49-F238E27FC236}">
                  <a16:creationId xmlns:a16="http://schemas.microsoft.com/office/drawing/2014/main" id="{EDB34ED6-91D6-8FE5-B255-0F5E1AC4D4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486" name="Line 137">
              <a:extLst>
                <a:ext uri="{FF2B5EF4-FFF2-40B4-BE49-F238E27FC236}">
                  <a16:creationId xmlns:a16="http://schemas.microsoft.com/office/drawing/2014/main" id="{C44F1C0C-8C6E-6F92-051E-76D3FF0F50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8417" name="Group 138">
            <a:extLst>
              <a:ext uri="{FF2B5EF4-FFF2-40B4-BE49-F238E27FC236}">
                <a16:creationId xmlns:a16="http://schemas.microsoft.com/office/drawing/2014/main" id="{1233662A-176C-21D5-3801-0A499E0B4738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5638800"/>
            <a:ext cx="762000" cy="381000"/>
            <a:chOff x="4128" y="3216"/>
            <a:chExt cx="480" cy="240"/>
          </a:xfrm>
        </p:grpSpPr>
        <p:sp>
          <p:nvSpPr>
            <p:cNvPr id="358481" name="Rectangle 139">
              <a:extLst>
                <a:ext uri="{FF2B5EF4-FFF2-40B4-BE49-F238E27FC236}">
                  <a16:creationId xmlns:a16="http://schemas.microsoft.com/office/drawing/2014/main" id="{04CB0A3E-5BE3-AF27-E7E3-DDB1138FB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8482" name="Line 140">
              <a:extLst>
                <a:ext uri="{FF2B5EF4-FFF2-40B4-BE49-F238E27FC236}">
                  <a16:creationId xmlns:a16="http://schemas.microsoft.com/office/drawing/2014/main" id="{1EBE3E4F-0663-C3CE-A263-BC7FD1852A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483" name="Line 141">
              <a:extLst>
                <a:ext uri="{FF2B5EF4-FFF2-40B4-BE49-F238E27FC236}">
                  <a16:creationId xmlns:a16="http://schemas.microsoft.com/office/drawing/2014/main" id="{DC661B32-6925-682F-7D83-CE24C5332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8418" name="Group 142">
            <a:extLst>
              <a:ext uri="{FF2B5EF4-FFF2-40B4-BE49-F238E27FC236}">
                <a16:creationId xmlns:a16="http://schemas.microsoft.com/office/drawing/2014/main" id="{15A09F48-9E0C-1125-E529-5E6FECF3CD83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819400"/>
            <a:ext cx="762000" cy="381000"/>
            <a:chOff x="4128" y="3216"/>
            <a:chExt cx="480" cy="240"/>
          </a:xfrm>
        </p:grpSpPr>
        <p:sp>
          <p:nvSpPr>
            <p:cNvPr id="358478" name="Rectangle 143">
              <a:extLst>
                <a:ext uri="{FF2B5EF4-FFF2-40B4-BE49-F238E27FC236}">
                  <a16:creationId xmlns:a16="http://schemas.microsoft.com/office/drawing/2014/main" id="{EBD62F8E-AC6B-B0BC-4102-D1C5496B7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8479" name="Line 144">
              <a:extLst>
                <a:ext uri="{FF2B5EF4-FFF2-40B4-BE49-F238E27FC236}">
                  <a16:creationId xmlns:a16="http://schemas.microsoft.com/office/drawing/2014/main" id="{62B7BFC8-AD97-E581-20E8-838FEA1AAF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480" name="Line 145">
              <a:extLst>
                <a:ext uri="{FF2B5EF4-FFF2-40B4-BE49-F238E27FC236}">
                  <a16:creationId xmlns:a16="http://schemas.microsoft.com/office/drawing/2014/main" id="{8A2F5857-07B0-B17E-E881-19CCE51223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8419" name="Group 146">
            <a:extLst>
              <a:ext uri="{FF2B5EF4-FFF2-40B4-BE49-F238E27FC236}">
                <a16:creationId xmlns:a16="http://schemas.microsoft.com/office/drawing/2014/main" id="{A03342F4-82BC-8DEE-98A7-9CC5DEE911CA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5638800"/>
            <a:ext cx="762000" cy="381000"/>
            <a:chOff x="4128" y="3216"/>
            <a:chExt cx="480" cy="240"/>
          </a:xfrm>
        </p:grpSpPr>
        <p:sp>
          <p:nvSpPr>
            <p:cNvPr id="358475" name="Rectangle 147">
              <a:extLst>
                <a:ext uri="{FF2B5EF4-FFF2-40B4-BE49-F238E27FC236}">
                  <a16:creationId xmlns:a16="http://schemas.microsoft.com/office/drawing/2014/main" id="{DB475AA6-3D70-FA31-4482-DA3142632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8476" name="Line 148">
              <a:extLst>
                <a:ext uri="{FF2B5EF4-FFF2-40B4-BE49-F238E27FC236}">
                  <a16:creationId xmlns:a16="http://schemas.microsoft.com/office/drawing/2014/main" id="{BAC0AAF0-2D99-F0AB-1611-8B49271002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477" name="Line 149">
              <a:extLst>
                <a:ext uri="{FF2B5EF4-FFF2-40B4-BE49-F238E27FC236}">
                  <a16:creationId xmlns:a16="http://schemas.microsoft.com/office/drawing/2014/main" id="{670020C1-10CD-9293-2187-A27850B54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8420" name="Group 150">
            <a:extLst>
              <a:ext uri="{FF2B5EF4-FFF2-40B4-BE49-F238E27FC236}">
                <a16:creationId xmlns:a16="http://schemas.microsoft.com/office/drawing/2014/main" id="{16E0DDC8-B4E9-02FC-AFCB-AF0EF1FE3196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5638800"/>
            <a:ext cx="762000" cy="381000"/>
            <a:chOff x="4128" y="3216"/>
            <a:chExt cx="480" cy="240"/>
          </a:xfrm>
        </p:grpSpPr>
        <p:sp>
          <p:nvSpPr>
            <p:cNvPr id="358472" name="Rectangle 151">
              <a:extLst>
                <a:ext uri="{FF2B5EF4-FFF2-40B4-BE49-F238E27FC236}">
                  <a16:creationId xmlns:a16="http://schemas.microsoft.com/office/drawing/2014/main" id="{042CB3E9-E49E-79B1-4282-AC9599F89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8473" name="Line 152">
              <a:extLst>
                <a:ext uri="{FF2B5EF4-FFF2-40B4-BE49-F238E27FC236}">
                  <a16:creationId xmlns:a16="http://schemas.microsoft.com/office/drawing/2014/main" id="{B93EFD7E-16AD-4ABA-4F00-3082B277BA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474" name="Line 153">
              <a:extLst>
                <a:ext uri="{FF2B5EF4-FFF2-40B4-BE49-F238E27FC236}">
                  <a16:creationId xmlns:a16="http://schemas.microsoft.com/office/drawing/2014/main" id="{DA833E2A-3DE3-091D-C2C1-322E68A73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8421" name="Group 154">
            <a:extLst>
              <a:ext uri="{FF2B5EF4-FFF2-40B4-BE49-F238E27FC236}">
                <a16:creationId xmlns:a16="http://schemas.microsoft.com/office/drawing/2014/main" id="{CB0FFE96-BC97-4CC1-10E5-90599528957C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5638800"/>
            <a:ext cx="762000" cy="381000"/>
            <a:chOff x="4128" y="3216"/>
            <a:chExt cx="480" cy="240"/>
          </a:xfrm>
        </p:grpSpPr>
        <p:sp>
          <p:nvSpPr>
            <p:cNvPr id="358469" name="Rectangle 155">
              <a:extLst>
                <a:ext uri="{FF2B5EF4-FFF2-40B4-BE49-F238E27FC236}">
                  <a16:creationId xmlns:a16="http://schemas.microsoft.com/office/drawing/2014/main" id="{FBF5A030-520F-8486-C66D-243F46BAD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8470" name="Line 156">
              <a:extLst>
                <a:ext uri="{FF2B5EF4-FFF2-40B4-BE49-F238E27FC236}">
                  <a16:creationId xmlns:a16="http://schemas.microsoft.com/office/drawing/2014/main" id="{6481810C-9652-FFC6-166F-A9B01ED94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471" name="Line 157">
              <a:extLst>
                <a:ext uri="{FF2B5EF4-FFF2-40B4-BE49-F238E27FC236}">
                  <a16:creationId xmlns:a16="http://schemas.microsoft.com/office/drawing/2014/main" id="{5DA08202-6DF0-B36C-A0C5-1E8A0B1353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8422" name="Group 158">
            <a:extLst>
              <a:ext uri="{FF2B5EF4-FFF2-40B4-BE49-F238E27FC236}">
                <a16:creationId xmlns:a16="http://schemas.microsoft.com/office/drawing/2014/main" id="{773902D4-509C-CFA2-7244-21A90B2A3C53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5638800"/>
            <a:ext cx="762000" cy="381000"/>
            <a:chOff x="4128" y="3216"/>
            <a:chExt cx="480" cy="240"/>
          </a:xfrm>
        </p:grpSpPr>
        <p:sp>
          <p:nvSpPr>
            <p:cNvPr id="358466" name="Rectangle 159">
              <a:extLst>
                <a:ext uri="{FF2B5EF4-FFF2-40B4-BE49-F238E27FC236}">
                  <a16:creationId xmlns:a16="http://schemas.microsoft.com/office/drawing/2014/main" id="{FA34C957-3D01-C720-9238-A0D2312A6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8467" name="Line 160">
              <a:extLst>
                <a:ext uri="{FF2B5EF4-FFF2-40B4-BE49-F238E27FC236}">
                  <a16:creationId xmlns:a16="http://schemas.microsoft.com/office/drawing/2014/main" id="{21AD262C-3474-C7D3-0BE3-5408AE1D35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468" name="Line 161">
              <a:extLst>
                <a:ext uri="{FF2B5EF4-FFF2-40B4-BE49-F238E27FC236}">
                  <a16:creationId xmlns:a16="http://schemas.microsoft.com/office/drawing/2014/main" id="{5BDEAE3C-67D1-1D92-1039-CD33576356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8423" name="Group 162">
            <a:extLst>
              <a:ext uri="{FF2B5EF4-FFF2-40B4-BE49-F238E27FC236}">
                <a16:creationId xmlns:a16="http://schemas.microsoft.com/office/drawing/2014/main" id="{BCFAE6D1-F976-15B6-450D-3B545F65D15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5638800"/>
            <a:ext cx="762000" cy="381000"/>
            <a:chOff x="4128" y="3216"/>
            <a:chExt cx="480" cy="240"/>
          </a:xfrm>
        </p:grpSpPr>
        <p:sp>
          <p:nvSpPr>
            <p:cNvPr id="358463" name="Rectangle 163">
              <a:extLst>
                <a:ext uri="{FF2B5EF4-FFF2-40B4-BE49-F238E27FC236}">
                  <a16:creationId xmlns:a16="http://schemas.microsoft.com/office/drawing/2014/main" id="{32D849E5-8442-262A-D065-107FD62D2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8464" name="Line 164">
              <a:extLst>
                <a:ext uri="{FF2B5EF4-FFF2-40B4-BE49-F238E27FC236}">
                  <a16:creationId xmlns:a16="http://schemas.microsoft.com/office/drawing/2014/main" id="{4F9BB1BC-CA0E-2D2E-F98A-F3BE0C4EC9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465" name="Line 165">
              <a:extLst>
                <a:ext uri="{FF2B5EF4-FFF2-40B4-BE49-F238E27FC236}">
                  <a16:creationId xmlns:a16="http://schemas.microsoft.com/office/drawing/2014/main" id="{D052345B-24ED-A619-07A7-DA64B1A591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58424" name="Group 166">
            <a:extLst>
              <a:ext uri="{FF2B5EF4-FFF2-40B4-BE49-F238E27FC236}">
                <a16:creationId xmlns:a16="http://schemas.microsoft.com/office/drawing/2014/main" id="{654A3AA3-A8A7-2ED0-D830-B5034794302A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638800"/>
            <a:ext cx="762000" cy="381000"/>
            <a:chOff x="4128" y="3216"/>
            <a:chExt cx="480" cy="240"/>
          </a:xfrm>
        </p:grpSpPr>
        <p:sp>
          <p:nvSpPr>
            <p:cNvPr id="358460" name="Rectangle 167">
              <a:extLst>
                <a:ext uri="{FF2B5EF4-FFF2-40B4-BE49-F238E27FC236}">
                  <a16:creationId xmlns:a16="http://schemas.microsoft.com/office/drawing/2014/main" id="{C654D62F-C888-7440-7A65-90BAEE623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58461" name="Line 168">
              <a:extLst>
                <a:ext uri="{FF2B5EF4-FFF2-40B4-BE49-F238E27FC236}">
                  <a16:creationId xmlns:a16="http://schemas.microsoft.com/office/drawing/2014/main" id="{99D56A17-C5AD-C328-8765-9C9040FF8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462" name="Line 169">
              <a:extLst>
                <a:ext uri="{FF2B5EF4-FFF2-40B4-BE49-F238E27FC236}">
                  <a16:creationId xmlns:a16="http://schemas.microsoft.com/office/drawing/2014/main" id="{79CC158F-8BC7-4F11-753A-7F1197C1FC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8425" name="Line 170">
            <a:extLst>
              <a:ext uri="{FF2B5EF4-FFF2-40B4-BE49-F238E27FC236}">
                <a16:creationId xmlns:a16="http://schemas.microsoft.com/office/drawing/2014/main" id="{5AD0046B-36AD-8386-17CD-0666123DD4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2971800"/>
            <a:ext cx="152400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26" name="Line 171">
            <a:extLst>
              <a:ext uri="{FF2B5EF4-FFF2-40B4-BE49-F238E27FC236}">
                <a16:creationId xmlns:a16="http://schemas.microsoft.com/office/drawing/2014/main" id="{AC687720-B816-3682-835E-5F53EC131A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971800"/>
            <a:ext cx="152400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27" name="Line 172">
            <a:extLst>
              <a:ext uri="{FF2B5EF4-FFF2-40B4-BE49-F238E27FC236}">
                <a16:creationId xmlns:a16="http://schemas.microsoft.com/office/drawing/2014/main" id="{41AA3190-EBAB-6F79-3CD3-5B98D43673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3657600"/>
            <a:ext cx="60960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28" name="Line 173">
            <a:extLst>
              <a:ext uri="{FF2B5EF4-FFF2-40B4-BE49-F238E27FC236}">
                <a16:creationId xmlns:a16="http://schemas.microsoft.com/office/drawing/2014/main" id="{F958F29B-780B-F496-61DA-F74934C36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657600"/>
            <a:ext cx="609600" cy="838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29" name="Line 174">
            <a:extLst>
              <a:ext uri="{FF2B5EF4-FFF2-40B4-BE49-F238E27FC236}">
                <a16:creationId xmlns:a16="http://schemas.microsoft.com/office/drawing/2014/main" id="{D949A1DE-98C4-65F9-943E-E84F2638AE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3657600"/>
            <a:ext cx="60960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30" name="Line 175">
            <a:extLst>
              <a:ext uri="{FF2B5EF4-FFF2-40B4-BE49-F238E27FC236}">
                <a16:creationId xmlns:a16="http://schemas.microsoft.com/office/drawing/2014/main" id="{26F57074-C979-6914-61E0-30B604039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657600"/>
            <a:ext cx="60960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31" name="Line 176">
            <a:extLst>
              <a:ext uri="{FF2B5EF4-FFF2-40B4-BE49-F238E27FC236}">
                <a16:creationId xmlns:a16="http://schemas.microsoft.com/office/drawing/2014/main" id="{6265FF6F-58F8-C662-2056-6B97772918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4648200"/>
            <a:ext cx="3048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32" name="Line 177">
            <a:extLst>
              <a:ext uri="{FF2B5EF4-FFF2-40B4-BE49-F238E27FC236}">
                <a16:creationId xmlns:a16="http://schemas.microsoft.com/office/drawing/2014/main" id="{04C2BBDA-9587-CBF5-21C8-E4B9AC49C5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4648200"/>
            <a:ext cx="304800" cy="990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33" name="Line 178">
            <a:extLst>
              <a:ext uri="{FF2B5EF4-FFF2-40B4-BE49-F238E27FC236}">
                <a16:creationId xmlns:a16="http://schemas.microsoft.com/office/drawing/2014/main" id="{D819FF67-AD82-18D5-A857-9FA2653CE2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4648200"/>
            <a:ext cx="3048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34" name="Line 179">
            <a:extLst>
              <a:ext uri="{FF2B5EF4-FFF2-40B4-BE49-F238E27FC236}">
                <a16:creationId xmlns:a16="http://schemas.microsoft.com/office/drawing/2014/main" id="{6A7F3DE9-D077-EAE1-DE2C-78594C3B29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4648200"/>
            <a:ext cx="3048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35" name="Line 180">
            <a:extLst>
              <a:ext uri="{FF2B5EF4-FFF2-40B4-BE49-F238E27FC236}">
                <a16:creationId xmlns:a16="http://schemas.microsoft.com/office/drawing/2014/main" id="{E522DDD4-4636-2DCA-8DAD-E49A77D6A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648200"/>
            <a:ext cx="3048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36" name="Line 181">
            <a:extLst>
              <a:ext uri="{FF2B5EF4-FFF2-40B4-BE49-F238E27FC236}">
                <a16:creationId xmlns:a16="http://schemas.microsoft.com/office/drawing/2014/main" id="{2C534260-6F9D-311A-AA1D-DA2E647B12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648200"/>
            <a:ext cx="304800" cy="990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37" name="Line 182">
            <a:extLst>
              <a:ext uri="{FF2B5EF4-FFF2-40B4-BE49-F238E27FC236}">
                <a16:creationId xmlns:a16="http://schemas.microsoft.com/office/drawing/2014/main" id="{6316BD90-8531-67D9-DFA8-979CC59905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4648200"/>
            <a:ext cx="3048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38" name="Line 183">
            <a:extLst>
              <a:ext uri="{FF2B5EF4-FFF2-40B4-BE49-F238E27FC236}">
                <a16:creationId xmlns:a16="http://schemas.microsoft.com/office/drawing/2014/main" id="{4954C185-C7AC-41C3-60EC-31F03F835F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4648200"/>
            <a:ext cx="3048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424" name="Text Box 184">
            <a:extLst>
              <a:ext uri="{FF2B5EF4-FFF2-40B4-BE49-F238E27FC236}">
                <a16:creationId xmlns:a16="http://schemas.microsoft.com/office/drawing/2014/main" id="{FBF20E72-59B3-D54C-3D6E-570F62119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7432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0425" name="Text Box 185">
            <a:extLst>
              <a:ext uri="{FF2B5EF4-FFF2-40B4-BE49-F238E27FC236}">
                <a16:creationId xmlns:a16="http://schemas.microsoft.com/office/drawing/2014/main" id="{4ED0B7B8-1F2F-2A1A-8C25-644A1F350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3528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426" name="Text Box 186">
            <a:extLst>
              <a:ext uri="{FF2B5EF4-FFF2-40B4-BE49-F238E27FC236}">
                <a16:creationId xmlns:a16="http://schemas.microsoft.com/office/drawing/2014/main" id="{79EA8A74-34EC-01E3-4546-0226C0341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419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427" name="Text Box 187">
            <a:extLst>
              <a:ext uri="{FF2B5EF4-FFF2-40B4-BE49-F238E27FC236}">
                <a16:creationId xmlns:a16="http://schemas.microsoft.com/office/drawing/2014/main" id="{9F15A080-695D-4D05-7122-8E6D59E41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562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428" name="Text Box 188">
            <a:extLst>
              <a:ext uri="{FF2B5EF4-FFF2-40B4-BE49-F238E27FC236}">
                <a16:creationId xmlns:a16="http://schemas.microsoft.com/office/drawing/2014/main" id="{C76C20DF-30A3-2FEC-4024-4BCFBC4DD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562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429" name="Text Box 189">
            <a:extLst>
              <a:ext uri="{FF2B5EF4-FFF2-40B4-BE49-F238E27FC236}">
                <a16:creationId xmlns:a16="http://schemas.microsoft.com/office/drawing/2014/main" id="{1E8EC2B6-88B8-A28E-96FF-0562DFCC9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419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0430" name="Text Box 190">
            <a:extLst>
              <a:ext uri="{FF2B5EF4-FFF2-40B4-BE49-F238E27FC236}">
                <a16:creationId xmlns:a16="http://schemas.microsoft.com/office/drawing/2014/main" id="{F75D9015-40D2-2BC6-C037-26FF1EDB7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562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431" name="Text Box 191">
            <a:extLst>
              <a:ext uri="{FF2B5EF4-FFF2-40B4-BE49-F238E27FC236}">
                <a16:creationId xmlns:a16="http://schemas.microsoft.com/office/drawing/2014/main" id="{10657854-3ADB-A22A-3AE9-0E9787E09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562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0432" name="Text Box 192">
            <a:extLst>
              <a:ext uri="{FF2B5EF4-FFF2-40B4-BE49-F238E27FC236}">
                <a16:creationId xmlns:a16="http://schemas.microsoft.com/office/drawing/2014/main" id="{BE49013B-4541-3566-32E3-4F3DD6321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352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0433" name="Text Box 193">
            <a:extLst>
              <a:ext uri="{FF2B5EF4-FFF2-40B4-BE49-F238E27FC236}">
                <a16:creationId xmlns:a16="http://schemas.microsoft.com/office/drawing/2014/main" id="{AFE19A9A-F673-BDBB-81B6-E4AF571F6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419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0434" name="Text Box 194">
            <a:extLst>
              <a:ext uri="{FF2B5EF4-FFF2-40B4-BE49-F238E27FC236}">
                <a16:creationId xmlns:a16="http://schemas.microsoft.com/office/drawing/2014/main" id="{DB36E5CB-C3A1-AED1-674A-77D539A52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562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0435" name="Text Box 195">
            <a:extLst>
              <a:ext uri="{FF2B5EF4-FFF2-40B4-BE49-F238E27FC236}">
                <a16:creationId xmlns:a16="http://schemas.microsoft.com/office/drawing/2014/main" id="{284AE1C3-5858-3BE0-827C-FDAD76F0B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562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0436" name="Text Box 196">
            <a:extLst>
              <a:ext uri="{FF2B5EF4-FFF2-40B4-BE49-F238E27FC236}">
                <a16:creationId xmlns:a16="http://schemas.microsoft.com/office/drawing/2014/main" id="{C35F549F-9002-844E-30E6-781638F74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419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10437" name="Text Box 197">
            <a:extLst>
              <a:ext uri="{FF2B5EF4-FFF2-40B4-BE49-F238E27FC236}">
                <a16:creationId xmlns:a16="http://schemas.microsoft.com/office/drawing/2014/main" id="{765058DB-9403-490E-E7B4-21E5A5F74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562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10438" name="Text Box 198">
            <a:extLst>
              <a:ext uri="{FF2B5EF4-FFF2-40B4-BE49-F238E27FC236}">
                <a16:creationId xmlns:a16="http://schemas.microsoft.com/office/drawing/2014/main" id="{F380006C-13EA-D21D-60C2-CF7B0CBFD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562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15</a:t>
            </a:r>
          </a:p>
        </p:txBody>
      </p:sp>
      <p:grpSp>
        <p:nvGrpSpPr>
          <p:cNvPr id="18" name="Group 204">
            <a:extLst>
              <a:ext uri="{FF2B5EF4-FFF2-40B4-BE49-F238E27FC236}">
                <a16:creationId xmlns:a16="http://schemas.microsoft.com/office/drawing/2014/main" id="{D471D532-7532-5D97-8474-CE3E244DEFCC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743200"/>
            <a:ext cx="3810000" cy="2819400"/>
            <a:chOff x="2976" y="1776"/>
            <a:chExt cx="2400" cy="1776"/>
          </a:xfrm>
        </p:grpSpPr>
        <p:sp>
          <p:nvSpPr>
            <p:cNvPr id="358458" name="Line 205">
              <a:extLst>
                <a:ext uri="{FF2B5EF4-FFF2-40B4-BE49-F238E27FC236}">
                  <a16:creationId xmlns:a16="http://schemas.microsoft.com/office/drawing/2014/main" id="{C915524D-4B62-25C8-B521-890C765A1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1776"/>
              <a:ext cx="1200" cy="177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459" name="Line 206">
              <a:extLst>
                <a:ext uri="{FF2B5EF4-FFF2-40B4-BE49-F238E27FC236}">
                  <a16:creationId xmlns:a16="http://schemas.microsoft.com/office/drawing/2014/main" id="{DA2FCEF7-F5E4-7508-C613-350EA3E628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76" y="1776"/>
              <a:ext cx="1200" cy="177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9" name="Group 207">
            <a:extLst>
              <a:ext uri="{FF2B5EF4-FFF2-40B4-BE49-F238E27FC236}">
                <a16:creationId xmlns:a16="http://schemas.microsoft.com/office/drawing/2014/main" id="{3E66CFA0-8A91-B3C2-974B-C3A35C876D38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2743200"/>
            <a:ext cx="3810000" cy="2819400"/>
            <a:chOff x="2976" y="1776"/>
            <a:chExt cx="2400" cy="1776"/>
          </a:xfrm>
        </p:grpSpPr>
        <p:sp>
          <p:nvSpPr>
            <p:cNvPr id="358456" name="Line 208">
              <a:extLst>
                <a:ext uri="{FF2B5EF4-FFF2-40B4-BE49-F238E27FC236}">
                  <a16:creationId xmlns:a16="http://schemas.microsoft.com/office/drawing/2014/main" id="{0E80DC3B-F136-D2DF-9D88-4F735A150F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1776"/>
              <a:ext cx="1200" cy="177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457" name="Line 209">
              <a:extLst>
                <a:ext uri="{FF2B5EF4-FFF2-40B4-BE49-F238E27FC236}">
                  <a16:creationId xmlns:a16="http://schemas.microsoft.com/office/drawing/2014/main" id="{5F412A7D-F00A-B4CB-17D8-41A9500051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76" y="1776"/>
              <a:ext cx="1200" cy="177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" grpId="0" build="p" autoUpdateAnimBg="0" advAuto="0"/>
      <p:bldP spid="10348" grpId="0" autoUpdateAnimBg="0"/>
      <p:bldP spid="10424" grpId="0" autoUpdateAnimBg="0"/>
      <p:bldP spid="10425" grpId="0" autoUpdateAnimBg="0"/>
      <p:bldP spid="10426" grpId="0" autoUpdateAnimBg="0"/>
      <p:bldP spid="10427" grpId="0" autoUpdateAnimBg="0"/>
      <p:bldP spid="10428" grpId="0" autoUpdateAnimBg="0"/>
      <p:bldP spid="10429" grpId="0" autoUpdateAnimBg="0"/>
      <p:bldP spid="10430" grpId="0" autoUpdateAnimBg="0"/>
      <p:bldP spid="10431" grpId="0" autoUpdateAnimBg="0"/>
      <p:bldP spid="10432" grpId="0" autoUpdateAnimBg="0"/>
      <p:bldP spid="10433" grpId="0" autoUpdateAnimBg="0"/>
      <p:bldP spid="10434" grpId="0" autoUpdateAnimBg="0"/>
      <p:bldP spid="10435" grpId="0" autoUpdateAnimBg="0"/>
      <p:bldP spid="10436" grpId="0" autoUpdateAnimBg="0"/>
      <p:bldP spid="10437" grpId="0" autoUpdateAnimBg="0"/>
      <p:bldP spid="10438" grpId="0" autoUpdateAnimBg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Espaço Reservado para Número de Slide 3">
            <a:extLst>
              <a:ext uri="{FF2B5EF4-FFF2-40B4-BE49-F238E27FC236}">
                <a16:creationId xmlns:a16="http://schemas.microsoft.com/office/drawing/2014/main" id="{8211EC02-A3C4-10E6-9BBA-7C7C8C39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52361A-6A35-4562-9971-99ED10C600E3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207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grpSp>
        <p:nvGrpSpPr>
          <p:cNvPr id="360451" name="Group 2">
            <a:extLst>
              <a:ext uri="{FF2B5EF4-FFF2-40B4-BE49-F238E27FC236}">
                <a16:creationId xmlns:a16="http://schemas.microsoft.com/office/drawing/2014/main" id="{73EDE0E6-2AB2-F4A5-1AA2-B28B19CB7677}"/>
              </a:ext>
            </a:extLst>
          </p:cNvPr>
          <p:cNvGrpSpPr>
            <a:grpSpLocks/>
          </p:cNvGrpSpPr>
          <p:nvPr/>
        </p:nvGrpSpPr>
        <p:grpSpPr bwMode="auto">
          <a:xfrm>
            <a:off x="0" y="68263"/>
            <a:ext cx="647700" cy="6713537"/>
            <a:chOff x="0" y="43"/>
            <a:chExt cx="5760" cy="4229"/>
          </a:xfrm>
        </p:grpSpPr>
        <p:sp>
          <p:nvSpPr>
            <p:cNvPr id="360501" name="Line 3">
              <a:extLst>
                <a:ext uri="{FF2B5EF4-FFF2-40B4-BE49-F238E27FC236}">
                  <a16:creationId xmlns:a16="http://schemas.microsoft.com/office/drawing/2014/main" id="{C7EEF148-7976-3B8B-ABD8-06EE97543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0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02" name="Line 4">
              <a:extLst>
                <a:ext uri="{FF2B5EF4-FFF2-40B4-BE49-F238E27FC236}">
                  <a16:creationId xmlns:a16="http://schemas.microsoft.com/office/drawing/2014/main" id="{C817E2AD-6944-E34E-A667-E497F43827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03" name="Line 5">
              <a:extLst>
                <a:ext uri="{FF2B5EF4-FFF2-40B4-BE49-F238E27FC236}">
                  <a16:creationId xmlns:a16="http://schemas.microsoft.com/office/drawing/2014/main" id="{C1652CEB-FC7B-1AD1-6C9A-C00C8FDFA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7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04" name="Line 6">
              <a:extLst>
                <a:ext uri="{FF2B5EF4-FFF2-40B4-BE49-F238E27FC236}">
                  <a16:creationId xmlns:a16="http://schemas.microsoft.com/office/drawing/2014/main" id="{D72FAB0C-416F-83E6-F54C-BEF50B8640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11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05" name="Line 7">
              <a:extLst>
                <a:ext uri="{FF2B5EF4-FFF2-40B4-BE49-F238E27FC236}">
                  <a16:creationId xmlns:a16="http://schemas.microsoft.com/office/drawing/2014/main" id="{C2D79C0E-FBFE-9688-1D58-AAB5C359D0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06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06" name="Line 8">
              <a:extLst>
                <a:ext uri="{FF2B5EF4-FFF2-40B4-BE49-F238E27FC236}">
                  <a16:creationId xmlns:a16="http://schemas.microsoft.com/office/drawing/2014/main" id="{62F99F4B-0600-63C8-FA79-79F4054A1D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1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07" name="Line 9">
              <a:extLst>
                <a:ext uri="{FF2B5EF4-FFF2-40B4-BE49-F238E27FC236}">
                  <a16:creationId xmlns:a16="http://schemas.microsoft.com/office/drawing/2014/main" id="{EC25B45E-7334-B42E-0A1F-A57C0032E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08" name="Line 10">
              <a:extLst>
                <a:ext uri="{FF2B5EF4-FFF2-40B4-BE49-F238E27FC236}">
                  <a16:creationId xmlns:a16="http://schemas.microsoft.com/office/drawing/2014/main" id="{3435CC86-910C-BD26-D31D-DB4317C53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09" name="Line 11">
              <a:extLst>
                <a:ext uri="{FF2B5EF4-FFF2-40B4-BE49-F238E27FC236}">
                  <a16:creationId xmlns:a16="http://schemas.microsoft.com/office/drawing/2014/main" id="{C7E8E9F0-EA63-E5D9-494C-4B52BCAFF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0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10" name="Line 12">
              <a:extLst>
                <a:ext uri="{FF2B5EF4-FFF2-40B4-BE49-F238E27FC236}">
                  <a16:creationId xmlns:a16="http://schemas.microsoft.com/office/drawing/2014/main" id="{84D421F7-D3D6-72F2-32A2-E2AE94B546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9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11" name="Line 13">
              <a:extLst>
                <a:ext uri="{FF2B5EF4-FFF2-40B4-BE49-F238E27FC236}">
                  <a16:creationId xmlns:a16="http://schemas.microsoft.com/office/drawing/2014/main" id="{16AC6D0B-F96E-9639-F882-6A0BA9910C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1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12" name="Line 14">
              <a:extLst>
                <a:ext uri="{FF2B5EF4-FFF2-40B4-BE49-F238E27FC236}">
                  <a16:creationId xmlns:a16="http://schemas.microsoft.com/office/drawing/2014/main" id="{F5E612ED-B5C1-1CE8-1AD1-52A40E7FF4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9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13" name="Line 15">
              <a:extLst>
                <a:ext uri="{FF2B5EF4-FFF2-40B4-BE49-F238E27FC236}">
                  <a16:creationId xmlns:a16="http://schemas.microsoft.com/office/drawing/2014/main" id="{F03F6F56-2214-1F88-FD07-12D16A522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8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14" name="Line 16">
              <a:extLst>
                <a:ext uri="{FF2B5EF4-FFF2-40B4-BE49-F238E27FC236}">
                  <a16:creationId xmlns:a16="http://schemas.microsoft.com/office/drawing/2014/main" id="{04B4954F-0BF1-C3F9-350A-2E725B725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74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15" name="Line 17">
              <a:extLst>
                <a:ext uri="{FF2B5EF4-FFF2-40B4-BE49-F238E27FC236}">
                  <a16:creationId xmlns:a16="http://schemas.microsoft.com/office/drawing/2014/main" id="{940E4C35-8B19-4E5B-438E-C4CA2DE90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16" name="Line 18">
              <a:extLst>
                <a:ext uri="{FF2B5EF4-FFF2-40B4-BE49-F238E27FC236}">
                  <a16:creationId xmlns:a16="http://schemas.microsoft.com/office/drawing/2014/main" id="{47CFA51A-5EE7-1F5D-9CAC-24DC433AF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17" name="Line 19">
              <a:extLst>
                <a:ext uri="{FF2B5EF4-FFF2-40B4-BE49-F238E27FC236}">
                  <a16:creationId xmlns:a16="http://schemas.microsoft.com/office/drawing/2014/main" id="{0858F047-6AE2-A3F2-5A51-AD12A3AC2F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1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18" name="Line 20">
              <a:extLst>
                <a:ext uri="{FF2B5EF4-FFF2-40B4-BE49-F238E27FC236}">
                  <a16:creationId xmlns:a16="http://schemas.microsoft.com/office/drawing/2014/main" id="{9A324C26-4131-942B-B866-F145DA315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19" name="Line 21">
              <a:extLst>
                <a:ext uri="{FF2B5EF4-FFF2-40B4-BE49-F238E27FC236}">
                  <a16:creationId xmlns:a16="http://schemas.microsoft.com/office/drawing/2014/main" id="{4422144F-8385-F0F7-0D3A-A8693AC1B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7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20" name="Line 22">
              <a:extLst>
                <a:ext uri="{FF2B5EF4-FFF2-40B4-BE49-F238E27FC236}">
                  <a16:creationId xmlns:a16="http://schemas.microsoft.com/office/drawing/2014/main" id="{8AB6ADEC-B28E-202E-7CE0-0ECBE91D9A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21" name="Line 23">
              <a:extLst>
                <a:ext uri="{FF2B5EF4-FFF2-40B4-BE49-F238E27FC236}">
                  <a16:creationId xmlns:a16="http://schemas.microsoft.com/office/drawing/2014/main" id="{2FE6B2B6-3092-A07F-7B04-F697B3950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7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22" name="Line 24">
              <a:extLst>
                <a:ext uri="{FF2B5EF4-FFF2-40B4-BE49-F238E27FC236}">
                  <a16:creationId xmlns:a16="http://schemas.microsoft.com/office/drawing/2014/main" id="{C34B06BB-517F-86FD-A3EC-B8EE45A04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6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23" name="Line 25">
              <a:extLst>
                <a:ext uri="{FF2B5EF4-FFF2-40B4-BE49-F238E27FC236}">
                  <a16:creationId xmlns:a16="http://schemas.microsoft.com/office/drawing/2014/main" id="{CCBCB2BE-A0AB-6BCD-20A1-54F06D63B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7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24" name="Line 26">
              <a:extLst>
                <a:ext uri="{FF2B5EF4-FFF2-40B4-BE49-F238E27FC236}">
                  <a16:creationId xmlns:a16="http://schemas.microsoft.com/office/drawing/2014/main" id="{ED8EDA2C-C81F-D6CA-8A1C-C5523620E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25" name="Line 27">
              <a:extLst>
                <a:ext uri="{FF2B5EF4-FFF2-40B4-BE49-F238E27FC236}">
                  <a16:creationId xmlns:a16="http://schemas.microsoft.com/office/drawing/2014/main" id="{9327B2E5-867A-CBFA-5004-133A30654A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2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26" name="Line 28">
              <a:extLst>
                <a:ext uri="{FF2B5EF4-FFF2-40B4-BE49-F238E27FC236}">
                  <a16:creationId xmlns:a16="http://schemas.microsoft.com/office/drawing/2014/main" id="{B323261E-2B57-2769-C7AA-B3152971C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0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27" name="Line 29">
              <a:extLst>
                <a:ext uri="{FF2B5EF4-FFF2-40B4-BE49-F238E27FC236}">
                  <a16:creationId xmlns:a16="http://schemas.microsoft.com/office/drawing/2014/main" id="{5BA4EC1C-F3D4-3688-A0EA-2903FB04D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28" name="Line 30">
              <a:extLst>
                <a:ext uri="{FF2B5EF4-FFF2-40B4-BE49-F238E27FC236}">
                  <a16:creationId xmlns:a16="http://schemas.microsoft.com/office/drawing/2014/main" id="{87408230-3CF9-10F7-EF2A-F22BC8E259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0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29" name="Line 31">
              <a:extLst>
                <a:ext uri="{FF2B5EF4-FFF2-40B4-BE49-F238E27FC236}">
                  <a16:creationId xmlns:a16="http://schemas.microsoft.com/office/drawing/2014/main" id="{357F61C2-E522-F9BC-A4E5-27676A185A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9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30" name="Line 32">
              <a:extLst>
                <a:ext uri="{FF2B5EF4-FFF2-40B4-BE49-F238E27FC236}">
                  <a16:creationId xmlns:a16="http://schemas.microsoft.com/office/drawing/2014/main" id="{95A37D53-F02D-77D9-B4B1-FD38A46FB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04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31" name="Line 33">
              <a:extLst>
                <a:ext uri="{FF2B5EF4-FFF2-40B4-BE49-F238E27FC236}">
                  <a16:creationId xmlns:a16="http://schemas.microsoft.com/office/drawing/2014/main" id="{6B7A62AF-9354-678E-2C7D-4F4977499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32" name="Line 34">
              <a:extLst>
                <a:ext uri="{FF2B5EF4-FFF2-40B4-BE49-F238E27FC236}">
                  <a16:creationId xmlns:a16="http://schemas.microsoft.com/office/drawing/2014/main" id="{5139469F-9777-0DBA-8FEB-B5DEE73322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2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33" name="Line 35">
              <a:extLst>
                <a:ext uri="{FF2B5EF4-FFF2-40B4-BE49-F238E27FC236}">
                  <a16:creationId xmlns:a16="http://schemas.microsoft.com/office/drawing/2014/main" id="{762A7C84-8FDE-53BC-3CA2-DA476D9FB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3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34" name="Line 36">
              <a:extLst>
                <a:ext uri="{FF2B5EF4-FFF2-40B4-BE49-F238E27FC236}">
                  <a16:creationId xmlns:a16="http://schemas.microsoft.com/office/drawing/2014/main" id="{1B41C640-399B-C1B6-D5BB-02091AEADD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75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35" name="Line 37">
              <a:extLst>
                <a:ext uri="{FF2B5EF4-FFF2-40B4-BE49-F238E27FC236}">
                  <a16:creationId xmlns:a16="http://schemas.microsoft.com/office/drawing/2014/main" id="{27505EC2-DA44-2C81-99A4-689F86815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67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36" name="Line 38">
              <a:extLst>
                <a:ext uri="{FF2B5EF4-FFF2-40B4-BE49-F238E27FC236}">
                  <a16:creationId xmlns:a16="http://schemas.microsoft.com/office/drawing/2014/main" id="{50A45247-AA0E-FA19-EC00-576D3E5B0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7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37" name="Line 39">
              <a:extLst>
                <a:ext uri="{FF2B5EF4-FFF2-40B4-BE49-F238E27FC236}">
                  <a16:creationId xmlns:a16="http://schemas.microsoft.com/office/drawing/2014/main" id="{1CEC95ED-CE1E-7F11-1213-30C6B6532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5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38" name="Line 40">
              <a:extLst>
                <a:ext uri="{FF2B5EF4-FFF2-40B4-BE49-F238E27FC236}">
                  <a16:creationId xmlns:a16="http://schemas.microsoft.com/office/drawing/2014/main" id="{8035CEA1-91E7-E91B-B7D5-D7E432093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5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39" name="Line 41">
              <a:extLst>
                <a:ext uri="{FF2B5EF4-FFF2-40B4-BE49-F238E27FC236}">
                  <a16:creationId xmlns:a16="http://schemas.microsoft.com/office/drawing/2014/main" id="{23F36EFC-9B1A-42FE-8F42-34C874D19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9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40" name="Line 42">
              <a:extLst>
                <a:ext uri="{FF2B5EF4-FFF2-40B4-BE49-F238E27FC236}">
                  <a16:creationId xmlns:a16="http://schemas.microsoft.com/office/drawing/2014/main" id="{1E07143F-7956-BC22-4461-C6C2A31BB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62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41" name="Line 43">
              <a:extLst>
                <a:ext uri="{FF2B5EF4-FFF2-40B4-BE49-F238E27FC236}">
                  <a16:creationId xmlns:a16="http://schemas.microsoft.com/office/drawing/2014/main" id="{5B6AF48E-9A70-82E0-0E67-B242FBD4A7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6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42" name="Line 44">
              <a:extLst>
                <a:ext uri="{FF2B5EF4-FFF2-40B4-BE49-F238E27FC236}">
                  <a16:creationId xmlns:a16="http://schemas.microsoft.com/office/drawing/2014/main" id="{9F586302-9592-2A8C-BB10-59BACCC149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1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43" name="Line 45">
              <a:extLst>
                <a:ext uri="{FF2B5EF4-FFF2-40B4-BE49-F238E27FC236}">
                  <a16:creationId xmlns:a16="http://schemas.microsoft.com/office/drawing/2014/main" id="{9052C7DF-FD8A-1BE7-67F9-DC924DAC92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0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44" name="Line 46">
              <a:extLst>
                <a:ext uri="{FF2B5EF4-FFF2-40B4-BE49-F238E27FC236}">
                  <a16:creationId xmlns:a16="http://schemas.microsoft.com/office/drawing/2014/main" id="{1C463E09-5C21-7516-8AB4-C570F4163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7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45" name="Line 47">
              <a:extLst>
                <a:ext uri="{FF2B5EF4-FFF2-40B4-BE49-F238E27FC236}">
                  <a16:creationId xmlns:a16="http://schemas.microsoft.com/office/drawing/2014/main" id="{17FD4567-66B8-94DD-E831-4B19FD2BD0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46" name="Line 48">
              <a:extLst>
                <a:ext uri="{FF2B5EF4-FFF2-40B4-BE49-F238E27FC236}">
                  <a16:creationId xmlns:a16="http://schemas.microsoft.com/office/drawing/2014/main" id="{E49658B7-F8D6-18E7-6513-2F6C290A2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5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47" name="Line 49">
              <a:extLst>
                <a:ext uri="{FF2B5EF4-FFF2-40B4-BE49-F238E27FC236}">
                  <a16:creationId xmlns:a16="http://schemas.microsoft.com/office/drawing/2014/main" id="{F302E4C9-8711-6536-01FE-109C81A81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9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48" name="Line 50">
              <a:extLst>
                <a:ext uri="{FF2B5EF4-FFF2-40B4-BE49-F238E27FC236}">
                  <a16:creationId xmlns:a16="http://schemas.microsoft.com/office/drawing/2014/main" id="{3B1E62C3-A2A4-4CB6-66B0-08AE5BCD8E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6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49" name="Line 51">
              <a:extLst>
                <a:ext uri="{FF2B5EF4-FFF2-40B4-BE49-F238E27FC236}">
                  <a16:creationId xmlns:a16="http://schemas.microsoft.com/office/drawing/2014/main" id="{BDFC6E07-3210-3751-DC2C-6E28350F1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3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50" name="Line 52">
              <a:extLst>
                <a:ext uri="{FF2B5EF4-FFF2-40B4-BE49-F238E27FC236}">
                  <a16:creationId xmlns:a16="http://schemas.microsoft.com/office/drawing/2014/main" id="{C5C7C929-0F63-7B8E-6F9E-B978A3E80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51" name="Line 53">
              <a:extLst>
                <a:ext uri="{FF2B5EF4-FFF2-40B4-BE49-F238E27FC236}">
                  <a16:creationId xmlns:a16="http://schemas.microsoft.com/office/drawing/2014/main" id="{7FD8D9B5-753B-A13C-03DF-821F000110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9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52" name="Line 54">
              <a:extLst>
                <a:ext uri="{FF2B5EF4-FFF2-40B4-BE49-F238E27FC236}">
                  <a16:creationId xmlns:a16="http://schemas.microsoft.com/office/drawing/2014/main" id="{FBC06455-56A2-9873-8016-887FAD1A0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4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53" name="Line 55">
              <a:extLst>
                <a:ext uri="{FF2B5EF4-FFF2-40B4-BE49-F238E27FC236}">
                  <a16:creationId xmlns:a16="http://schemas.microsoft.com/office/drawing/2014/main" id="{E0826CE6-E68F-B5AC-E6A9-6F65B5BD64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9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54" name="Line 56">
              <a:extLst>
                <a:ext uri="{FF2B5EF4-FFF2-40B4-BE49-F238E27FC236}">
                  <a16:creationId xmlns:a16="http://schemas.microsoft.com/office/drawing/2014/main" id="{EF61D20F-90D0-788A-A327-87AE4AC06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8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55" name="Line 57">
              <a:extLst>
                <a:ext uri="{FF2B5EF4-FFF2-40B4-BE49-F238E27FC236}">
                  <a16:creationId xmlns:a16="http://schemas.microsoft.com/office/drawing/2014/main" id="{1C0ACF3E-E55E-4F25-A458-AA1DC77139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9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56" name="Line 58">
              <a:extLst>
                <a:ext uri="{FF2B5EF4-FFF2-40B4-BE49-F238E27FC236}">
                  <a16:creationId xmlns:a16="http://schemas.microsoft.com/office/drawing/2014/main" id="{B5DA419E-E710-6AC2-187D-3F86E0E3B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57" name="Line 59">
              <a:extLst>
                <a:ext uri="{FF2B5EF4-FFF2-40B4-BE49-F238E27FC236}">
                  <a16:creationId xmlns:a16="http://schemas.microsoft.com/office/drawing/2014/main" id="{8C114AFE-ED05-8D9A-89F2-7437D2944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4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58" name="Line 60">
              <a:extLst>
                <a:ext uri="{FF2B5EF4-FFF2-40B4-BE49-F238E27FC236}">
                  <a16:creationId xmlns:a16="http://schemas.microsoft.com/office/drawing/2014/main" id="{BD6B4E92-7AD1-36AD-2E66-7972D1676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2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59" name="Line 61">
              <a:extLst>
                <a:ext uri="{FF2B5EF4-FFF2-40B4-BE49-F238E27FC236}">
                  <a16:creationId xmlns:a16="http://schemas.microsoft.com/office/drawing/2014/main" id="{1D233365-FC1C-D937-A310-9499F8445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4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60" name="Line 62">
              <a:extLst>
                <a:ext uri="{FF2B5EF4-FFF2-40B4-BE49-F238E27FC236}">
                  <a16:creationId xmlns:a16="http://schemas.microsoft.com/office/drawing/2014/main" id="{B182C23F-80F9-AB30-3CD6-16D703792E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2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61" name="Line 63">
              <a:extLst>
                <a:ext uri="{FF2B5EF4-FFF2-40B4-BE49-F238E27FC236}">
                  <a16:creationId xmlns:a16="http://schemas.microsoft.com/office/drawing/2014/main" id="{342B2264-47A4-EE36-C965-167C08DB6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61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62" name="Line 64">
              <a:extLst>
                <a:ext uri="{FF2B5EF4-FFF2-40B4-BE49-F238E27FC236}">
                  <a16:creationId xmlns:a16="http://schemas.microsoft.com/office/drawing/2014/main" id="{0F5370C4-9CCD-C97F-1D29-3BC4E3364D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66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63" name="Line 65">
              <a:extLst>
                <a:ext uri="{FF2B5EF4-FFF2-40B4-BE49-F238E27FC236}">
                  <a16:creationId xmlns:a16="http://schemas.microsoft.com/office/drawing/2014/main" id="{2C5B1F0F-5716-8A85-23D2-EE1C32AC3B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64" name="Line 66">
              <a:extLst>
                <a:ext uri="{FF2B5EF4-FFF2-40B4-BE49-F238E27FC236}">
                  <a16:creationId xmlns:a16="http://schemas.microsoft.com/office/drawing/2014/main" id="{3735E013-26B5-1F77-1773-FBCF772E8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65" name="Line 67">
              <a:extLst>
                <a:ext uri="{FF2B5EF4-FFF2-40B4-BE49-F238E27FC236}">
                  <a16:creationId xmlns:a16="http://schemas.microsoft.com/office/drawing/2014/main" id="{FF7B8AA0-E33C-5E92-9694-28763466FF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3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66" name="Line 68">
              <a:extLst>
                <a:ext uri="{FF2B5EF4-FFF2-40B4-BE49-F238E27FC236}">
                  <a16:creationId xmlns:a16="http://schemas.microsoft.com/office/drawing/2014/main" id="{6BD5B4E8-3670-C779-95C8-882E07BD30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7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67" name="Line 69">
              <a:extLst>
                <a:ext uri="{FF2B5EF4-FFF2-40B4-BE49-F238E27FC236}">
                  <a16:creationId xmlns:a16="http://schemas.microsoft.com/office/drawing/2014/main" id="{1E631E52-D661-7D03-66A1-C9F5FAA11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0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68" name="Line 70">
              <a:extLst>
                <a:ext uri="{FF2B5EF4-FFF2-40B4-BE49-F238E27FC236}">
                  <a16:creationId xmlns:a16="http://schemas.microsoft.com/office/drawing/2014/main" id="{1757852E-2513-B9DB-EA72-B5C9D287E9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4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69" name="Line 71">
              <a:extLst>
                <a:ext uri="{FF2B5EF4-FFF2-40B4-BE49-F238E27FC236}">
                  <a16:creationId xmlns:a16="http://schemas.microsoft.com/office/drawing/2014/main" id="{B110DEF2-11AE-E607-0CE2-010A56A7E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9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70" name="Line 72">
              <a:extLst>
                <a:ext uri="{FF2B5EF4-FFF2-40B4-BE49-F238E27FC236}">
                  <a16:creationId xmlns:a16="http://schemas.microsoft.com/office/drawing/2014/main" id="{DC10CBD0-6AD8-B63E-496B-CCE0624E2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1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71" name="Line 73">
              <a:extLst>
                <a:ext uri="{FF2B5EF4-FFF2-40B4-BE49-F238E27FC236}">
                  <a16:creationId xmlns:a16="http://schemas.microsoft.com/office/drawing/2014/main" id="{1EF19073-B643-BBAF-3F02-DA7B43699A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8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72" name="Line 74">
              <a:extLst>
                <a:ext uri="{FF2B5EF4-FFF2-40B4-BE49-F238E27FC236}">
                  <a16:creationId xmlns:a16="http://schemas.microsoft.com/office/drawing/2014/main" id="{1BEAA9AC-5BEC-F800-EDA1-269F643FA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4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73" name="Line 75">
              <a:extLst>
                <a:ext uri="{FF2B5EF4-FFF2-40B4-BE49-F238E27FC236}">
                  <a16:creationId xmlns:a16="http://schemas.microsoft.com/office/drawing/2014/main" id="{98FA77BD-1987-F98C-4F6E-6CD6681A5D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6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74" name="Line 76">
              <a:extLst>
                <a:ext uri="{FF2B5EF4-FFF2-40B4-BE49-F238E27FC236}">
                  <a16:creationId xmlns:a16="http://schemas.microsoft.com/office/drawing/2014/main" id="{B2A62942-E5E4-6651-9460-A3F10BABE7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3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75" name="Line 77">
              <a:extLst>
                <a:ext uri="{FF2B5EF4-FFF2-40B4-BE49-F238E27FC236}">
                  <a16:creationId xmlns:a16="http://schemas.microsoft.com/office/drawing/2014/main" id="{55190B7D-B065-37B6-46A8-12218BBFD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76" name="Line 78">
              <a:extLst>
                <a:ext uri="{FF2B5EF4-FFF2-40B4-BE49-F238E27FC236}">
                  <a16:creationId xmlns:a16="http://schemas.microsoft.com/office/drawing/2014/main" id="{DE0D2659-7B47-1449-48C7-2738EAA4DC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8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77" name="Line 79">
              <a:extLst>
                <a:ext uri="{FF2B5EF4-FFF2-40B4-BE49-F238E27FC236}">
                  <a16:creationId xmlns:a16="http://schemas.microsoft.com/office/drawing/2014/main" id="{3B167D37-9485-AF49-950B-2DF0EA4093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6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78" name="Line 80">
              <a:extLst>
                <a:ext uri="{FF2B5EF4-FFF2-40B4-BE49-F238E27FC236}">
                  <a16:creationId xmlns:a16="http://schemas.microsoft.com/office/drawing/2014/main" id="{9B375F3D-4F64-4FBC-700C-7D52E2AD3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6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79" name="Line 81">
              <a:extLst>
                <a:ext uri="{FF2B5EF4-FFF2-40B4-BE49-F238E27FC236}">
                  <a16:creationId xmlns:a16="http://schemas.microsoft.com/office/drawing/2014/main" id="{450DB856-61C7-FBF0-EF50-54D9F1A3F1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80" name="Line 82">
              <a:extLst>
                <a:ext uri="{FF2B5EF4-FFF2-40B4-BE49-F238E27FC236}">
                  <a16:creationId xmlns:a16="http://schemas.microsoft.com/office/drawing/2014/main" id="{575EDEBC-BDAD-888F-BE99-2A9267B991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2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81" name="Line 83">
              <a:extLst>
                <a:ext uri="{FF2B5EF4-FFF2-40B4-BE49-F238E27FC236}">
                  <a16:creationId xmlns:a16="http://schemas.microsoft.com/office/drawing/2014/main" id="{E555459B-33E0-38E9-EAA1-9110D1972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7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82" name="Line 84">
              <a:extLst>
                <a:ext uri="{FF2B5EF4-FFF2-40B4-BE49-F238E27FC236}">
                  <a16:creationId xmlns:a16="http://schemas.microsoft.com/office/drawing/2014/main" id="{8D379D79-8638-0400-4BD6-CD1187B81A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1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83" name="Line 85">
              <a:extLst>
                <a:ext uri="{FF2B5EF4-FFF2-40B4-BE49-F238E27FC236}">
                  <a16:creationId xmlns:a16="http://schemas.microsoft.com/office/drawing/2014/main" id="{7E14BE49-03D3-517C-E51A-1E770B367A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84" name="Line 86">
              <a:extLst>
                <a:ext uri="{FF2B5EF4-FFF2-40B4-BE49-F238E27FC236}">
                  <a16:creationId xmlns:a16="http://schemas.microsoft.com/office/drawing/2014/main" id="{3E6DF252-9111-E0B3-0C59-F96A4023C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85" name="Line 87">
              <a:extLst>
                <a:ext uri="{FF2B5EF4-FFF2-40B4-BE49-F238E27FC236}">
                  <a16:creationId xmlns:a16="http://schemas.microsoft.com/office/drawing/2014/main" id="{C7736C04-BDAE-30A7-B526-38263A435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2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86" name="Line 88">
              <a:extLst>
                <a:ext uri="{FF2B5EF4-FFF2-40B4-BE49-F238E27FC236}">
                  <a16:creationId xmlns:a16="http://schemas.microsoft.com/office/drawing/2014/main" id="{85B2FE2F-E34C-5462-321F-3385D448D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87" name="Line 89">
              <a:extLst>
                <a:ext uri="{FF2B5EF4-FFF2-40B4-BE49-F238E27FC236}">
                  <a16:creationId xmlns:a16="http://schemas.microsoft.com/office/drawing/2014/main" id="{BD80A612-A37A-4D76-9E73-3DA817513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88" name="Line 90">
              <a:extLst>
                <a:ext uri="{FF2B5EF4-FFF2-40B4-BE49-F238E27FC236}">
                  <a16:creationId xmlns:a16="http://schemas.microsoft.com/office/drawing/2014/main" id="{BF72AA67-6293-6B45-1617-696A61610A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89" name="Line 91">
              <a:extLst>
                <a:ext uri="{FF2B5EF4-FFF2-40B4-BE49-F238E27FC236}">
                  <a16:creationId xmlns:a16="http://schemas.microsoft.com/office/drawing/2014/main" id="{09A67E78-40AC-A643-E189-66A35C919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90" name="Line 92">
              <a:extLst>
                <a:ext uri="{FF2B5EF4-FFF2-40B4-BE49-F238E27FC236}">
                  <a16:creationId xmlns:a16="http://schemas.microsoft.com/office/drawing/2014/main" id="{E2721342-E40C-30DC-B4C0-57FDC9511F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7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91" name="Line 93">
              <a:extLst>
                <a:ext uri="{FF2B5EF4-FFF2-40B4-BE49-F238E27FC236}">
                  <a16:creationId xmlns:a16="http://schemas.microsoft.com/office/drawing/2014/main" id="{F09A82B0-B7BE-D98E-8B51-F83C8A299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92" name="Line 94">
              <a:extLst>
                <a:ext uri="{FF2B5EF4-FFF2-40B4-BE49-F238E27FC236}">
                  <a16:creationId xmlns:a16="http://schemas.microsoft.com/office/drawing/2014/main" id="{60AC5D4E-BDAB-07ED-E4B6-076161643C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93" name="Line 95">
              <a:extLst>
                <a:ext uri="{FF2B5EF4-FFF2-40B4-BE49-F238E27FC236}">
                  <a16:creationId xmlns:a16="http://schemas.microsoft.com/office/drawing/2014/main" id="{7EE635A3-0F77-1392-49A9-1099E7182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94" name="Line 96">
              <a:extLst>
                <a:ext uri="{FF2B5EF4-FFF2-40B4-BE49-F238E27FC236}">
                  <a16:creationId xmlns:a16="http://schemas.microsoft.com/office/drawing/2014/main" id="{05D3615B-F288-F713-A16F-2C82675354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95" name="Line 97">
              <a:extLst>
                <a:ext uri="{FF2B5EF4-FFF2-40B4-BE49-F238E27FC236}">
                  <a16:creationId xmlns:a16="http://schemas.microsoft.com/office/drawing/2014/main" id="{658CB217-FAC6-0082-40E3-DA47D2BBB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96" name="Line 98">
              <a:extLst>
                <a:ext uri="{FF2B5EF4-FFF2-40B4-BE49-F238E27FC236}">
                  <a16:creationId xmlns:a16="http://schemas.microsoft.com/office/drawing/2014/main" id="{EE20FE3E-0566-D6B0-27AA-28AF7507A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97" name="Line 99">
              <a:extLst>
                <a:ext uri="{FF2B5EF4-FFF2-40B4-BE49-F238E27FC236}">
                  <a16:creationId xmlns:a16="http://schemas.microsoft.com/office/drawing/2014/main" id="{9C0DBFEE-079F-4DC0-AC7F-6345EEC35A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0598" name="Line 100">
              <a:extLst>
                <a:ext uri="{FF2B5EF4-FFF2-40B4-BE49-F238E27FC236}">
                  <a16:creationId xmlns:a16="http://schemas.microsoft.com/office/drawing/2014/main" id="{2910AA17-6D49-DFDA-0CD5-E84C579D1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60452" name="Rectangle 101">
            <a:extLst>
              <a:ext uri="{FF2B5EF4-FFF2-40B4-BE49-F238E27FC236}">
                <a16:creationId xmlns:a16="http://schemas.microsoft.com/office/drawing/2014/main" id="{7C147222-C714-DDD8-10FD-80C0569A2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325438"/>
            <a:ext cx="496887" cy="1450975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60453" name="Rectangle 102">
            <a:extLst>
              <a:ext uri="{FF2B5EF4-FFF2-40B4-BE49-F238E27FC236}">
                <a16:creationId xmlns:a16="http://schemas.microsoft.com/office/drawing/2014/main" id="{A765C62A-97EE-0026-214E-11037D01B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457200"/>
            <a:ext cx="5662613" cy="77788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60454" name="Rectangle 103">
            <a:extLst>
              <a:ext uri="{FF2B5EF4-FFF2-40B4-BE49-F238E27FC236}">
                <a16:creationId xmlns:a16="http://schemas.microsoft.com/office/drawing/2014/main" id="{95E023A6-2FA2-8552-CC93-8A4069137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1554163"/>
            <a:ext cx="1474787" cy="338137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60455" name="Rectangle 104">
            <a:extLst>
              <a:ext uri="{FF2B5EF4-FFF2-40B4-BE49-F238E27FC236}">
                <a16:creationId xmlns:a16="http://schemas.microsoft.com/office/drawing/2014/main" id="{9758D06C-1C10-B641-71A6-C73E1BCB8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1704975"/>
            <a:ext cx="5662612" cy="77788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BR" sz="18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2393" name="Rectangle 105">
            <a:extLst>
              <a:ext uri="{FF2B5EF4-FFF2-40B4-BE49-F238E27FC236}">
                <a16:creationId xmlns:a16="http://schemas.microsoft.com/office/drawing/2014/main" id="{C027B2D1-DB2D-7F2C-83E9-FE9D6BF9762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09600" y="1981200"/>
            <a:ext cx="8534400" cy="1524000"/>
          </a:xfrm>
          <a:noFill/>
        </p:spPr>
        <p:txBody>
          <a:bodyPr/>
          <a:lstStyle/>
          <a:p>
            <a:pPr>
              <a:buFontTx/>
              <a:buChar char="-"/>
            </a:pPr>
            <a:r>
              <a:rPr lang="pt-BR" altLang="pt-BR" sz="2400">
                <a:solidFill>
                  <a:srgbClr val="000099"/>
                </a:solidFill>
                <a:latin typeface="Arial Black" panose="020B0A04020102020204" pitchFamily="34" charset="0"/>
              </a:rPr>
              <a:t>As </a:t>
            </a:r>
            <a:r>
              <a:rPr lang="pt-BR" altLang="pt-BR" sz="2400">
                <a:solidFill>
                  <a:srgbClr val="CC0000"/>
                </a:solidFill>
                <a:latin typeface="Arial Black" panose="020B0A04020102020204" pitchFamily="34" charset="0"/>
              </a:rPr>
              <a:t>sub-árvores</a:t>
            </a:r>
            <a:r>
              <a:rPr lang="pt-BR" altLang="pt-BR" sz="2400">
                <a:solidFill>
                  <a:srgbClr val="000099"/>
                </a:solidFill>
                <a:latin typeface="Arial Black" panose="020B0A04020102020204" pitchFamily="34" charset="0"/>
              </a:rPr>
              <a:t> da raiz são visitadas </a:t>
            </a:r>
            <a:r>
              <a:rPr lang="pt-BR" altLang="pt-BR" sz="2400">
                <a:solidFill>
                  <a:srgbClr val="CC0000"/>
                </a:solidFill>
                <a:latin typeface="Arial Black" panose="020B0A04020102020204" pitchFamily="34" charset="0"/>
              </a:rPr>
              <a:t>em  pós-ordem</a:t>
            </a:r>
            <a:r>
              <a:rPr lang="pt-BR" altLang="pt-BR" sz="2400">
                <a:solidFill>
                  <a:srgbClr val="000099"/>
                </a:solidFill>
                <a:latin typeface="Arial Black" panose="020B0A04020102020204" pitchFamily="34" charset="0"/>
              </a:rPr>
              <a:t> da esquerda para a direita.</a:t>
            </a:r>
            <a:r>
              <a:rPr lang="pt-BR" altLang="pt-BR" sz="280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pt-BR" altLang="pt-BR" sz="2800"/>
              <a:t>-  </a:t>
            </a:r>
            <a:r>
              <a:rPr lang="pt-BR" altLang="pt-BR" sz="2400">
                <a:solidFill>
                  <a:srgbClr val="000099"/>
                </a:solidFill>
                <a:latin typeface="Arial Black" panose="020B0A04020102020204" pitchFamily="34" charset="0"/>
              </a:rPr>
              <a:t>A </a:t>
            </a:r>
            <a:r>
              <a:rPr lang="pt-BR" altLang="pt-BR" sz="2400">
                <a:solidFill>
                  <a:srgbClr val="CC0000"/>
                </a:solidFill>
                <a:latin typeface="Arial Black" panose="020B0A04020102020204" pitchFamily="34" charset="0"/>
              </a:rPr>
              <a:t>raiz</a:t>
            </a:r>
            <a:r>
              <a:rPr lang="pt-BR" altLang="pt-BR" sz="2400">
                <a:solidFill>
                  <a:srgbClr val="000099"/>
                </a:solidFill>
                <a:latin typeface="Arial Black" panose="020B0A04020102020204" pitchFamily="34" charset="0"/>
              </a:rPr>
              <a:t> é visitada </a:t>
            </a:r>
            <a:r>
              <a:rPr lang="pt-BR" altLang="pt-BR" sz="2400">
                <a:solidFill>
                  <a:srgbClr val="CC0000"/>
                </a:solidFill>
                <a:latin typeface="Arial Black" panose="020B0A04020102020204" pitchFamily="34" charset="0"/>
              </a:rPr>
              <a:t>depois</a:t>
            </a:r>
            <a:r>
              <a:rPr lang="pt-BR" altLang="pt-BR" sz="2400">
                <a:solidFill>
                  <a:srgbClr val="000099"/>
                </a:solidFill>
                <a:latin typeface="Arial Black" panose="020B0A04020102020204" pitchFamily="34" charset="0"/>
              </a:rPr>
              <a:t> dos seus descendentes. </a:t>
            </a:r>
            <a:endParaRPr lang="pt-BR" altLang="pt-BR" sz="280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12396" name="Rectangle 108">
            <a:extLst>
              <a:ext uri="{FF2B5EF4-FFF2-40B4-BE49-F238E27FC236}">
                <a16:creationId xmlns:a16="http://schemas.microsoft.com/office/drawing/2014/main" id="{97C29460-845D-2A73-ABA8-71D689C36E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7800" y="609600"/>
            <a:ext cx="6477000" cy="1143000"/>
          </a:xfrm>
          <a:noFill/>
        </p:spPr>
        <p:txBody>
          <a:bodyPr/>
          <a:lstStyle/>
          <a:p>
            <a:r>
              <a:rPr lang="pt-BR" altLang="pt-BR" sz="3600">
                <a:solidFill>
                  <a:srgbClr val="0000CC"/>
                </a:solidFill>
                <a:latin typeface="Arial Black" panose="020B0A04020102020204" pitchFamily="34" charset="0"/>
              </a:rPr>
              <a:t>Pós-ordem</a:t>
            </a:r>
          </a:p>
        </p:txBody>
      </p:sp>
      <p:grpSp>
        <p:nvGrpSpPr>
          <p:cNvPr id="360458" name="Group 110">
            <a:extLst>
              <a:ext uri="{FF2B5EF4-FFF2-40B4-BE49-F238E27FC236}">
                <a16:creationId xmlns:a16="http://schemas.microsoft.com/office/drawing/2014/main" id="{7D910496-854C-38B1-AD3F-532A47B6A2E4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3733800"/>
            <a:ext cx="762000" cy="381000"/>
            <a:chOff x="4128" y="3216"/>
            <a:chExt cx="480" cy="240"/>
          </a:xfrm>
        </p:grpSpPr>
        <p:sp>
          <p:nvSpPr>
            <p:cNvPr id="360498" name="Rectangle 111">
              <a:extLst>
                <a:ext uri="{FF2B5EF4-FFF2-40B4-BE49-F238E27FC236}">
                  <a16:creationId xmlns:a16="http://schemas.microsoft.com/office/drawing/2014/main" id="{5E019298-44AB-5BFA-F022-05F2B2D8A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60499" name="Line 112">
              <a:extLst>
                <a:ext uri="{FF2B5EF4-FFF2-40B4-BE49-F238E27FC236}">
                  <a16:creationId xmlns:a16="http://schemas.microsoft.com/office/drawing/2014/main" id="{7C78D88A-D53C-7098-763B-F4AF9E5BB9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0500" name="Line 113">
              <a:extLst>
                <a:ext uri="{FF2B5EF4-FFF2-40B4-BE49-F238E27FC236}">
                  <a16:creationId xmlns:a16="http://schemas.microsoft.com/office/drawing/2014/main" id="{9681D5C7-3904-A678-1775-40782B3DF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0459" name="Rectangle 114">
            <a:extLst>
              <a:ext uri="{FF2B5EF4-FFF2-40B4-BE49-F238E27FC236}">
                <a16:creationId xmlns:a16="http://schemas.microsoft.com/office/drawing/2014/main" id="{8E5F9DCC-87A9-11DE-373A-E591FECB6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7620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60460" name="Line 115">
            <a:extLst>
              <a:ext uri="{FF2B5EF4-FFF2-40B4-BE49-F238E27FC236}">
                <a16:creationId xmlns:a16="http://schemas.microsoft.com/office/drawing/2014/main" id="{0676660B-8AE0-C18C-0924-F159356C5C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724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0461" name="Line 116">
            <a:extLst>
              <a:ext uri="{FF2B5EF4-FFF2-40B4-BE49-F238E27FC236}">
                <a16:creationId xmlns:a16="http://schemas.microsoft.com/office/drawing/2014/main" id="{8728455D-55F5-F66B-AA7B-FE14288ED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724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0462" name="Rectangle 117">
            <a:extLst>
              <a:ext uri="{FF2B5EF4-FFF2-40B4-BE49-F238E27FC236}">
                <a16:creationId xmlns:a16="http://schemas.microsoft.com/office/drawing/2014/main" id="{1AE2535D-FFE2-5588-65A8-B2159E1FD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638800"/>
            <a:ext cx="7620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60463" name="Line 118">
            <a:extLst>
              <a:ext uri="{FF2B5EF4-FFF2-40B4-BE49-F238E27FC236}">
                <a16:creationId xmlns:a16="http://schemas.microsoft.com/office/drawing/2014/main" id="{F05B2F78-63F3-2B09-6574-53C9D215F9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0464" name="Line 119">
            <a:extLst>
              <a:ext uri="{FF2B5EF4-FFF2-40B4-BE49-F238E27FC236}">
                <a16:creationId xmlns:a16="http://schemas.microsoft.com/office/drawing/2014/main" id="{8CE6720C-026B-4E63-5FED-CD9F69BCC6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0465" name="Rectangle 120">
            <a:extLst>
              <a:ext uri="{FF2B5EF4-FFF2-40B4-BE49-F238E27FC236}">
                <a16:creationId xmlns:a16="http://schemas.microsoft.com/office/drawing/2014/main" id="{1F899C2D-8D02-D593-4A76-8801BF9A9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638800"/>
            <a:ext cx="7620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60466" name="Line 121">
            <a:extLst>
              <a:ext uri="{FF2B5EF4-FFF2-40B4-BE49-F238E27FC236}">
                <a16:creationId xmlns:a16="http://schemas.microsoft.com/office/drawing/2014/main" id="{C23C8C60-E82B-EBBE-B0C4-2C7C59648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0467" name="Line 122">
            <a:extLst>
              <a:ext uri="{FF2B5EF4-FFF2-40B4-BE49-F238E27FC236}">
                <a16:creationId xmlns:a16="http://schemas.microsoft.com/office/drawing/2014/main" id="{3D622BB6-B50D-8306-6DA4-D4BE3FD335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0468" name="Rectangle 123">
            <a:extLst>
              <a:ext uri="{FF2B5EF4-FFF2-40B4-BE49-F238E27FC236}">
                <a16:creationId xmlns:a16="http://schemas.microsoft.com/office/drawing/2014/main" id="{C8DC7507-A451-6FBB-9748-71E462CB9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724400"/>
            <a:ext cx="7620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60469" name="Line 124">
            <a:extLst>
              <a:ext uri="{FF2B5EF4-FFF2-40B4-BE49-F238E27FC236}">
                <a16:creationId xmlns:a16="http://schemas.microsoft.com/office/drawing/2014/main" id="{B81A961C-8B22-AEA0-622B-45C474445D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724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0470" name="Line 125">
            <a:extLst>
              <a:ext uri="{FF2B5EF4-FFF2-40B4-BE49-F238E27FC236}">
                <a16:creationId xmlns:a16="http://schemas.microsoft.com/office/drawing/2014/main" id="{13ECA3BC-53C4-6A48-0DF1-4F80A16BAF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724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0471" name="Rectangle 126">
            <a:extLst>
              <a:ext uri="{FF2B5EF4-FFF2-40B4-BE49-F238E27FC236}">
                <a16:creationId xmlns:a16="http://schemas.microsoft.com/office/drawing/2014/main" id="{6698481C-39E5-180A-B981-EAEF08511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638800"/>
            <a:ext cx="7620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60472" name="Line 127">
            <a:extLst>
              <a:ext uri="{FF2B5EF4-FFF2-40B4-BE49-F238E27FC236}">
                <a16:creationId xmlns:a16="http://schemas.microsoft.com/office/drawing/2014/main" id="{519076AD-85F6-A42C-D205-6B7E4BF11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0473" name="Line 128">
            <a:extLst>
              <a:ext uri="{FF2B5EF4-FFF2-40B4-BE49-F238E27FC236}">
                <a16:creationId xmlns:a16="http://schemas.microsoft.com/office/drawing/2014/main" id="{19DC100B-15B5-C142-50D3-6CB786EE2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0474" name="Rectangle 129">
            <a:extLst>
              <a:ext uri="{FF2B5EF4-FFF2-40B4-BE49-F238E27FC236}">
                <a16:creationId xmlns:a16="http://schemas.microsoft.com/office/drawing/2014/main" id="{76442187-93C3-D107-4F4C-D1402BA7E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638800"/>
            <a:ext cx="7620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60475" name="Line 130">
            <a:extLst>
              <a:ext uri="{FF2B5EF4-FFF2-40B4-BE49-F238E27FC236}">
                <a16:creationId xmlns:a16="http://schemas.microsoft.com/office/drawing/2014/main" id="{D4C692C4-68C6-765D-DF1D-CECFFF41DD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0476" name="Line 131">
            <a:extLst>
              <a:ext uri="{FF2B5EF4-FFF2-40B4-BE49-F238E27FC236}">
                <a16:creationId xmlns:a16="http://schemas.microsoft.com/office/drawing/2014/main" id="{80D38722-5126-0416-9A40-64054E5F5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0477" name="Line 132">
            <a:extLst>
              <a:ext uri="{FF2B5EF4-FFF2-40B4-BE49-F238E27FC236}">
                <a16:creationId xmlns:a16="http://schemas.microsoft.com/office/drawing/2014/main" id="{6D23BAF7-25CB-2B6F-D495-1F85463F0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3886200"/>
            <a:ext cx="160020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0478" name="Line 133">
            <a:extLst>
              <a:ext uri="{FF2B5EF4-FFF2-40B4-BE49-F238E27FC236}">
                <a16:creationId xmlns:a16="http://schemas.microsoft.com/office/drawing/2014/main" id="{441E6F6C-4523-E74C-857D-928E0D9E4F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886200"/>
            <a:ext cx="160020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0479" name="Line 134">
            <a:extLst>
              <a:ext uri="{FF2B5EF4-FFF2-40B4-BE49-F238E27FC236}">
                <a16:creationId xmlns:a16="http://schemas.microsoft.com/office/drawing/2014/main" id="{3DA0F688-DBF6-0170-69C1-BF3A448071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4876800"/>
            <a:ext cx="228600" cy="685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0480" name="Line 135">
            <a:extLst>
              <a:ext uri="{FF2B5EF4-FFF2-40B4-BE49-F238E27FC236}">
                <a16:creationId xmlns:a16="http://schemas.microsoft.com/office/drawing/2014/main" id="{331B5FF7-ACE8-3169-FA02-C0CB98FEC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876800"/>
            <a:ext cx="228600" cy="685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0481" name="Line 136">
            <a:extLst>
              <a:ext uri="{FF2B5EF4-FFF2-40B4-BE49-F238E27FC236}">
                <a16:creationId xmlns:a16="http://schemas.microsoft.com/office/drawing/2014/main" id="{99BF545A-5928-CE0E-D039-F9140AFB9A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4953000"/>
            <a:ext cx="228600" cy="685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0482" name="Line 137">
            <a:extLst>
              <a:ext uri="{FF2B5EF4-FFF2-40B4-BE49-F238E27FC236}">
                <a16:creationId xmlns:a16="http://schemas.microsoft.com/office/drawing/2014/main" id="{15DB35C7-5642-81F9-FD09-013854A766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953000"/>
            <a:ext cx="228600" cy="685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426" name="Text Box 138">
            <a:extLst>
              <a:ext uri="{FF2B5EF4-FFF2-40B4-BE49-F238E27FC236}">
                <a16:creationId xmlns:a16="http://schemas.microsoft.com/office/drawing/2014/main" id="{7A3DE21B-A8F3-9895-08F1-CA318D546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657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2427" name="Text Box 139">
            <a:extLst>
              <a:ext uri="{FF2B5EF4-FFF2-40B4-BE49-F238E27FC236}">
                <a16:creationId xmlns:a16="http://schemas.microsoft.com/office/drawing/2014/main" id="{1BF16AA8-6183-5462-0304-E48FB567D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6482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2428" name="Text Box 140">
            <a:extLst>
              <a:ext uri="{FF2B5EF4-FFF2-40B4-BE49-F238E27FC236}">
                <a16:creationId xmlns:a16="http://schemas.microsoft.com/office/drawing/2014/main" id="{87B63D3F-E2E2-FC88-9566-30A296503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562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2429" name="Text Box 141">
            <a:extLst>
              <a:ext uri="{FF2B5EF4-FFF2-40B4-BE49-F238E27FC236}">
                <a16:creationId xmlns:a16="http://schemas.microsoft.com/office/drawing/2014/main" id="{4EB11522-F814-1662-8278-0DB793FB1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562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2430" name="Text Box 142">
            <a:extLst>
              <a:ext uri="{FF2B5EF4-FFF2-40B4-BE49-F238E27FC236}">
                <a16:creationId xmlns:a16="http://schemas.microsoft.com/office/drawing/2014/main" id="{41F1F9EC-1897-50D5-5E69-5EE255527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6482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2431" name="Text Box 143">
            <a:extLst>
              <a:ext uri="{FF2B5EF4-FFF2-40B4-BE49-F238E27FC236}">
                <a16:creationId xmlns:a16="http://schemas.microsoft.com/office/drawing/2014/main" id="{65E43D9C-53D4-1E43-1113-A44AB1BFE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562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2432" name="Text Box 144">
            <a:extLst>
              <a:ext uri="{FF2B5EF4-FFF2-40B4-BE49-F238E27FC236}">
                <a16:creationId xmlns:a16="http://schemas.microsoft.com/office/drawing/2014/main" id="{137EA615-4C95-3AAB-CF17-2C8079430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562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4" name="Group 145">
            <a:extLst>
              <a:ext uri="{FF2B5EF4-FFF2-40B4-BE49-F238E27FC236}">
                <a16:creationId xmlns:a16="http://schemas.microsoft.com/office/drawing/2014/main" id="{92E6B5A6-1065-3554-3512-D06617F742ED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038600"/>
            <a:ext cx="3048000" cy="2209800"/>
            <a:chOff x="624" y="2688"/>
            <a:chExt cx="1920" cy="1392"/>
          </a:xfrm>
        </p:grpSpPr>
        <p:sp>
          <p:nvSpPr>
            <p:cNvPr id="360495" name="Line 146">
              <a:extLst>
                <a:ext uri="{FF2B5EF4-FFF2-40B4-BE49-F238E27FC236}">
                  <a16:creationId xmlns:a16="http://schemas.microsoft.com/office/drawing/2014/main" id="{C222D263-77F9-5665-CF8E-C7393EB9D6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2688"/>
              <a:ext cx="960" cy="13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0496" name="Line 147">
              <a:extLst>
                <a:ext uri="{FF2B5EF4-FFF2-40B4-BE49-F238E27FC236}">
                  <a16:creationId xmlns:a16="http://schemas.microsoft.com/office/drawing/2014/main" id="{FC23FB2F-A1B8-FFC1-5297-2AB310BD1E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84" y="2688"/>
              <a:ext cx="960" cy="13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0497" name="Line 148">
              <a:extLst>
                <a:ext uri="{FF2B5EF4-FFF2-40B4-BE49-F238E27FC236}">
                  <a16:creationId xmlns:a16="http://schemas.microsoft.com/office/drawing/2014/main" id="{EFC06742-1894-CD78-08D1-A51AC50C2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4080"/>
              <a:ext cx="192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149">
            <a:extLst>
              <a:ext uri="{FF2B5EF4-FFF2-40B4-BE49-F238E27FC236}">
                <a16:creationId xmlns:a16="http://schemas.microsoft.com/office/drawing/2014/main" id="{6EA8C71E-1C4F-FA73-0B5A-C3886480593A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038600"/>
            <a:ext cx="3048000" cy="2209800"/>
            <a:chOff x="624" y="2688"/>
            <a:chExt cx="1920" cy="1392"/>
          </a:xfrm>
        </p:grpSpPr>
        <p:sp>
          <p:nvSpPr>
            <p:cNvPr id="360492" name="Line 150">
              <a:extLst>
                <a:ext uri="{FF2B5EF4-FFF2-40B4-BE49-F238E27FC236}">
                  <a16:creationId xmlns:a16="http://schemas.microsoft.com/office/drawing/2014/main" id="{DC365736-2955-F2D1-E715-E1606A937E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2688"/>
              <a:ext cx="960" cy="13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0493" name="Line 151">
              <a:extLst>
                <a:ext uri="{FF2B5EF4-FFF2-40B4-BE49-F238E27FC236}">
                  <a16:creationId xmlns:a16="http://schemas.microsoft.com/office/drawing/2014/main" id="{F8E63B34-9F6C-8F0F-1862-25A004EB95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84" y="2688"/>
              <a:ext cx="960" cy="13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0494" name="Line 152">
              <a:extLst>
                <a:ext uri="{FF2B5EF4-FFF2-40B4-BE49-F238E27FC236}">
                  <a16:creationId xmlns:a16="http://schemas.microsoft.com/office/drawing/2014/main" id="{0303C778-81B8-30AD-E1EE-D650BCAAE3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4080"/>
              <a:ext cx="192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" grpId="0" build="p" autoUpdateAnimBg="0" advAuto="0"/>
      <p:bldP spid="12396" grpId="0" autoUpdateAnimBg="0"/>
      <p:bldP spid="12426" grpId="0" autoUpdateAnimBg="0"/>
      <p:bldP spid="12427" grpId="0" autoUpdateAnimBg="0"/>
      <p:bldP spid="12428" grpId="0" autoUpdateAnimBg="0"/>
      <p:bldP spid="12429" grpId="0" autoUpdateAnimBg="0"/>
      <p:bldP spid="12430" grpId="0" autoUpdateAnimBg="0"/>
      <p:bldP spid="12431" grpId="0" autoUpdateAnimBg="0"/>
      <p:bldP spid="12432" grpId="0" autoUpdateAnimBg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Espaço Reservado para Número de Slide 3">
            <a:extLst>
              <a:ext uri="{FF2B5EF4-FFF2-40B4-BE49-F238E27FC236}">
                <a16:creationId xmlns:a16="http://schemas.microsoft.com/office/drawing/2014/main" id="{05423444-AE86-9EB3-B3E9-3E04FCFA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78997D-DC82-434D-AEA4-17BC96ABD091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208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grpSp>
        <p:nvGrpSpPr>
          <p:cNvPr id="362499" name="Group 2">
            <a:extLst>
              <a:ext uri="{FF2B5EF4-FFF2-40B4-BE49-F238E27FC236}">
                <a16:creationId xmlns:a16="http://schemas.microsoft.com/office/drawing/2014/main" id="{E8C8012F-6122-31CC-84E7-2E81F5AE052E}"/>
              </a:ext>
            </a:extLst>
          </p:cNvPr>
          <p:cNvGrpSpPr>
            <a:grpSpLocks/>
          </p:cNvGrpSpPr>
          <p:nvPr/>
        </p:nvGrpSpPr>
        <p:grpSpPr bwMode="auto">
          <a:xfrm>
            <a:off x="0" y="68263"/>
            <a:ext cx="647700" cy="6713537"/>
            <a:chOff x="0" y="43"/>
            <a:chExt cx="5760" cy="4229"/>
          </a:xfrm>
        </p:grpSpPr>
        <p:sp>
          <p:nvSpPr>
            <p:cNvPr id="362601" name="Line 3">
              <a:extLst>
                <a:ext uri="{FF2B5EF4-FFF2-40B4-BE49-F238E27FC236}">
                  <a16:creationId xmlns:a16="http://schemas.microsoft.com/office/drawing/2014/main" id="{743A839E-18D5-275C-5094-A807B3CCC9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0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02" name="Line 4">
              <a:extLst>
                <a:ext uri="{FF2B5EF4-FFF2-40B4-BE49-F238E27FC236}">
                  <a16:creationId xmlns:a16="http://schemas.microsoft.com/office/drawing/2014/main" id="{20C5E4D7-6EEB-8839-4EFD-648B8806C4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03" name="Line 5">
              <a:extLst>
                <a:ext uri="{FF2B5EF4-FFF2-40B4-BE49-F238E27FC236}">
                  <a16:creationId xmlns:a16="http://schemas.microsoft.com/office/drawing/2014/main" id="{D14697B7-5D2E-13E9-C5FD-5FF3BCF39B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7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04" name="Line 6">
              <a:extLst>
                <a:ext uri="{FF2B5EF4-FFF2-40B4-BE49-F238E27FC236}">
                  <a16:creationId xmlns:a16="http://schemas.microsoft.com/office/drawing/2014/main" id="{7E4FC30D-CB02-931F-FD20-FA8594178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11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05" name="Line 7">
              <a:extLst>
                <a:ext uri="{FF2B5EF4-FFF2-40B4-BE49-F238E27FC236}">
                  <a16:creationId xmlns:a16="http://schemas.microsoft.com/office/drawing/2014/main" id="{B9BAAB32-18EA-9EB3-A92A-F6D42B9A8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06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06" name="Line 8">
              <a:extLst>
                <a:ext uri="{FF2B5EF4-FFF2-40B4-BE49-F238E27FC236}">
                  <a16:creationId xmlns:a16="http://schemas.microsoft.com/office/drawing/2014/main" id="{ACA1C4ED-2FDC-FF1C-B234-2108D9C2E0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1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07" name="Line 9">
              <a:extLst>
                <a:ext uri="{FF2B5EF4-FFF2-40B4-BE49-F238E27FC236}">
                  <a16:creationId xmlns:a16="http://schemas.microsoft.com/office/drawing/2014/main" id="{AB2B105A-A6DD-90A6-CDDB-49DC3F76EB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08" name="Line 10">
              <a:extLst>
                <a:ext uri="{FF2B5EF4-FFF2-40B4-BE49-F238E27FC236}">
                  <a16:creationId xmlns:a16="http://schemas.microsoft.com/office/drawing/2014/main" id="{A77759F3-C1CD-A5DF-64EE-36A910112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09" name="Line 11">
              <a:extLst>
                <a:ext uri="{FF2B5EF4-FFF2-40B4-BE49-F238E27FC236}">
                  <a16:creationId xmlns:a16="http://schemas.microsoft.com/office/drawing/2014/main" id="{52597B65-8A09-396A-2881-D61F526CF1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0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10" name="Line 12">
              <a:extLst>
                <a:ext uri="{FF2B5EF4-FFF2-40B4-BE49-F238E27FC236}">
                  <a16:creationId xmlns:a16="http://schemas.microsoft.com/office/drawing/2014/main" id="{3D1CE15B-26CA-B6D6-B5F1-EB9210670B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9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11" name="Line 13">
              <a:extLst>
                <a:ext uri="{FF2B5EF4-FFF2-40B4-BE49-F238E27FC236}">
                  <a16:creationId xmlns:a16="http://schemas.microsoft.com/office/drawing/2014/main" id="{EC1EB517-B2DD-8846-F3C4-EE2F21BCA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1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12" name="Line 14">
              <a:extLst>
                <a:ext uri="{FF2B5EF4-FFF2-40B4-BE49-F238E27FC236}">
                  <a16:creationId xmlns:a16="http://schemas.microsoft.com/office/drawing/2014/main" id="{8033C52A-F6C4-F918-2686-95FE34CE1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9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13" name="Line 15">
              <a:extLst>
                <a:ext uri="{FF2B5EF4-FFF2-40B4-BE49-F238E27FC236}">
                  <a16:creationId xmlns:a16="http://schemas.microsoft.com/office/drawing/2014/main" id="{FAE5DFE1-9814-5964-3617-4BB4BC5BC8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8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14" name="Line 16">
              <a:extLst>
                <a:ext uri="{FF2B5EF4-FFF2-40B4-BE49-F238E27FC236}">
                  <a16:creationId xmlns:a16="http://schemas.microsoft.com/office/drawing/2014/main" id="{3A6745F4-572A-40D1-F07B-3ED741100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74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15" name="Line 17">
              <a:extLst>
                <a:ext uri="{FF2B5EF4-FFF2-40B4-BE49-F238E27FC236}">
                  <a16:creationId xmlns:a16="http://schemas.microsoft.com/office/drawing/2014/main" id="{A54539C4-14B6-4B2B-6F68-244DA2835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16" name="Line 18">
              <a:extLst>
                <a:ext uri="{FF2B5EF4-FFF2-40B4-BE49-F238E27FC236}">
                  <a16:creationId xmlns:a16="http://schemas.microsoft.com/office/drawing/2014/main" id="{46475C9E-C01E-CAD2-61B8-A42146A714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17" name="Line 19">
              <a:extLst>
                <a:ext uri="{FF2B5EF4-FFF2-40B4-BE49-F238E27FC236}">
                  <a16:creationId xmlns:a16="http://schemas.microsoft.com/office/drawing/2014/main" id="{8E1B0FEB-3DC6-22F1-6ADB-DF65D0F1C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1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18" name="Line 20">
              <a:extLst>
                <a:ext uri="{FF2B5EF4-FFF2-40B4-BE49-F238E27FC236}">
                  <a16:creationId xmlns:a16="http://schemas.microsoft.com/office/drawing/2014/main" id="{DCFB391F-7C2C-9BDC-FBEA-BE5F4FCAC4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19" name="Line 21">
              <a:extLst>
                <a:ext uri="{FF2B5EF4-FFF2-40B4-BE49-F238E27FC236}">
                  <a16:creationId xmlns:a16="http://schemas.microsoft.com/office/drawing/2014/main" id="{3ECF9C89-397F-25AC-FD21-5D34E2BCE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7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20" name="Line 22">
              <a:extLst>
                <a:ext uri="{FF2B5EF4-FFF2-40B4-BE49-F238E27FC236}">
                  <a16:creationId xmlns:a16="http://schemas.microsoft.com/office/drawing/2014/main" id="{F354285E-0B72-B17F-4D7B-201AEB8206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21" name="Line 23">
              <a:extLst>
                <a:ext uri="{FF2B5EF4-FFF2-40B4-BE49-F238E27FC236}">
                  <a16:creationId xmlns:a16="http://schemas.microsoft.com/office/drawing/2014/main" id="{6607644E-2464-1B22-9944-8E13C872E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7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22" name="Line 24">
              <a:extLst>
                <a:ext uri="{FF2B5EF4-FFF2-40B4-BE49-F238E27FC236}">
                  <a16:creationId xmlns:a16="http://schemas.microsoft.com/office/drawing/2014/main" id="{D90B692E-7947-5E87-FB5C-EEB31E8AD5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6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23" name="Line 25">
              <a:extLst>
                <a:ext uri="{FF2B5EF4-FFF2-40B4-BE49-F238E27FC236}">
                  <a16:creationId xmlns:a16="http://schemas.microsoft.com/office/drawing/2014/main" id="{DCECAC04-8440-555C-D1B6-371F1053F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7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24" name="Line 26">
              <a:extLst>
                <a:ext uri="{FF2B5EF4-FFF2-40B4-BE49-F238E27FC236}">
                  <a16:creationId xmlns:a16="http://schemas.microsoft.com/office/drawing/2014/main" id="{29BDCB12-343B-C531-82FE-84B23127D9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25" name="Line 27">
              <a:extLst>
                <a:ext uri="{FF2B5EF4-FFF2-40B4-BE49-F238E27FC236}">
                  <a16:creationId xmlns:a16="http://schemas.microsoft.com/office/drawing/2014/main" id="{3BD2774D-6451-7617-981C-37BFBB55C1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2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26" name="Line 28">
              <a:extLst>
                <a:ext uri="{FF2B5EF4-FFF2-40B4-BE49-F238E27FC236}">
                  <a16:creationId xmlns:a16="http://schemas.microsoft.com/office/drawing/2014/main" id="{7C2765B7-5C73-31C9-8C32-F5CE0B017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0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27" name="Line 29">
              <a:extLst>
                <a:ext uri="{FF2B5EF4-FFF2-40B4-BE49-F238E27FC236}">
                  <a16:creationId xmlns:a16="http://schemas.microsoft.com/office/drawing/2014/main" id="{1A7D13C8-F60A-B7A3-BE26-209D3FC2BB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28" name="Line 30">
              <a:extLst>
                <a:ext uri="{FF2B5EF4-FFF2-40B4-BE49-F238E27FC236}">
                  <a16:creationId xmlns:a16="http://schemas.microsoft.com/office/drawing/2014/main" id="{1F960128-DF14-0417-0875-8FE9964FE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0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29" name="Line 31">
              <a:extLst>
                <a:ext uri="{FF2B5EF4-FFF2-40B4-BE49-F238E27FC236}">
                  <a16:creationId xmlns:a16="http://schemas.microsoft.com/office/drawing/2014/main" id="{740ECEF3-6542-6C9A-7E31-7DBE1F5A20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9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30" name="Line 32">
              <a:extLst>
                <a:ext uri="{FF2B5EF4-FFF2-40B4-BE49-F238E27FC236}">
                  <a16:creationId xmlns:a16="http://schemas.microsoft.com/office/drawing/2014/main" id="{FC75BFCF-246D-70F2-E603-57325A75E3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04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31" name="Line 33">
              <a:extLst>
                <a:ext uri="{FF2B5EF4-FFF2-40B4-BE49-F238E27FC236}">
                  <a16:creationId xmlns:a16="http://schemas.microsoft.com/office/drawing/2014/main" id="{79567E33-11A4-ACC6-9F03-6385C16A2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32" name="Line 34">
              <a:extLst>
                <a:ext uri="{FF2B5EF4-FFF2-40B4-BE49-F238E27FC236}">
                  <a16:creationId xmlns:a16="http://schemas.microsoft.com/office/drawing/2014/main" id="{5D9455C6-8CE6-3F6A-3082-9F00687C88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2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33" name="Line 35">
              <a:extLst>
                <a:ext uri="{FF2B5EF4-FFF2-40B4-BE49-F238E27FC236}">
                  <a16:creationId xmlns:a16="http://schemas.microsoft.com/office/drawing/2014/main" id="{5A9BA7EC-3057-9A01-14A4-B80896053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3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34" name="Line 36">
              <a:extLst>
                <a:ext uri="{FF2B5EF4-FFF2-40B4-BE49-F238E27FC236}">
                  <a16:creationId xmlns:a16="http://schemas.microsoft.com/office/drawing/2014/main" id="{4DD65565-DAAC-1348-AF6A-54B60CC07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75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35" name="Line 37">
              <a:extLst>
                <a:ext uri="{FF2B5EF4-FFF2-40B4-BE49-F238E27FC236}">
                  <a16:creationId xmlns:a16="http://schemas.microsoft.com/office/drawing/2014/main" id="{5E80F024-09AB-5F95-34EC-B2C7E994B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67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36" name="Line 38">
              <a:extLst>
                <a:ext uri="{FF2B5EF4-FFF2-40B4-BE49-F238E27FC236}">
                  <a16:creationId xmlns:a16="http://schemas.microsoft.com/office/drawing/2014/main" id="{CB36C653-6CB2-0561-1FF1-ABC1757912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7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37" name="Line 39">
              <a:extLst>
                <a:ext uri="{FF2B5EF4-FFF2-40B4-BE49-F238E27FC236}">
                  <a16:creationId xmlns:a16="http://schemas.microsoft.com/office/drawing/2014/main" id="{1FDD69E6-6CD0-CE8D-D526-53FB0FA13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5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38" name="Line 40">
              <a:extLst>
                <a:ext uri="{FF2B5EF4-FFF2-40B4-BE49-F238E27FC236}">
                  <a16:creationId xmlns:a16="http://schemas.microsoft.com/office/drawing/2014/main" id="{40D7AACE-E984-C7BE-4674-D06B74A736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5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39" name="Line 41">
              <a:extLst>
                <a:ext uri="{FF2B5EF4-FFF2-40B4-BE49-F238E27FC236}">
                  <a16:creationId xmlns:a16="http://schemas.microsoft.com/office/drawing/2014/main" id="{2E1E8FB3-793B-50A0-E655-989368A946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9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40" name="Line 42">
              <a:extLst>
                <a:ext uri="{FF2B5EF4-FFF2-40B4-BE49-F238E27FC236}">
                  <a16:creationId xmlns:a16="http://schemas.microsoft.com/office/drawing/2014/main" id="{4DBD0701-633B-8D0E-FD73-018EEC8861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62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41" name="Line 43">
              <a:extLst>
                <a:ext uri="{FF2B5EF4-FFF2-40B4-BE49-F238E27FC236}">
                  <a16:creationId xmlns:a16="http://schemas.microsoft.com/office/drawing/2014/main" id="{995F0A00-2401-FDE0-B420-011C8A2DD5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6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42" name="Line 44">
              <a:extLst>
                <a:ext uri="{FF2B5EF4-FFF2-40B4-BE49-F238E27FC236}">
                  <a16:creationId xmlns:a16="http://schemas.microsoft.com/office/drawing/2014/main" id="{203BDD80-A166-5F76-9BFD-A1F1E62CF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1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43" name="Line 45">
              <a:extLst>
                <a:ext uri="{FF2B5EF4-FFF2-40B4-BE49-F238E27FC236}">
                  <a16:creationId xmlns:a16="http://schemas.microsoft.com/office/drawing/2014/main" id="{F1FC5B37-CD20-F44F-1148-167CB157D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0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44" name="Line 46">
              <a:extLst>
                <a:ext uri="{FF2B5EF4-FFF2-40B4-BE49-F238E27FC236}">
                  <a16:creationId xmlns:a16="http://schemas.microsoft.com/office/drawing/2014/main" id="{D2A081C1-689E-9FFA-4086-40ED908384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7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45" name="Line 47">
              <a:extLst>
                <a:ext uri="{FF2B5EF4-FFF2-40B4-BE49-F238E27FC236}">
                  <a16:creationId xmlns:a16="http://schemas.microsoft.com/office/drawing/2014/main" id="{1C6EBE68-50B9-8536-32D1-89E50ADC05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46" name="Line 48">
              <a:extLst>
                <a:ext uri="{FF2B5EF4-FFF2-40B4-BE49-F238E27FC236}">
                  <a16:creationId xmlns:a16="http://schemas.microsoft.com/office/drawing/2014/main" id="{63F9D4DE-25F6-5255-F999-8C6F6DE828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5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47" name="Line 49">
              <a:extLst>
                <a:ext uri="{FF2B5EF4-FFF2-40B4-BE49-F238E27FC236}">
                  <a16:creationId xmlns:a16="http://schemas.microsoft.com/office/drawing/2014/main" id="{3A7CE73D-495F-C75E-FA35-89F9859616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9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48" name="Line 50">
              <a:extLst>
                <a:ext uri="{FF2B5EF4-FFF2-40B4-BE49-F238E27FC236}">
                  <a16:creationId xmlns:a16="http://schemas.microsoft.com/office/drawing/2014/main" id="{8EE479BE-3E78-856A-C302-3934A51D5C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6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49" name="Line 51">
              <a:extLst>
                <a:ext uri="{FF2B5EF4-FFF2-40B4-BE49-F238E27FC236}">
                  <a16:creationId xmlns:a16="http://schemas.microsoft.com/office/drawing/2014/main" id="{415FD4C4-BF68-DB4F-D729-FE0B1A7D9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3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50" name="Line 52">
              <a:extLst>
                <a:ext uri="{FF2B5EF4-FFF2-40B4-BE49-F238E27FC236}">
                  <a16:creationId xmlns:a16="http://schemas.microsoft.com/office/drawing/2014/main" id="{3082EC7A-0F54-8070-751C-F51F075F3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51" name="Line 53">
              <a:extLst>
                <a:ext uri="{FF2B5EF4-FFF2-40B4-BE49-F238E27FC236}">
                  <a16:creationId xmlns:a16="http://schemas.microsoft.com/office/drawing/2014/main" id="{ADD30008-DB0B-8A2D-EB6E-47C9927D2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9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52" name="Line 54">
              <a:extLst>
                <a:ext uri="{FF2B5EF4-FFF2-40B4-BE49-F238E27FC236}">
                  <a16:creationId xmlns:a16="http://schemas.microsoft.com/office/drawing/2014/main" id="{48140B2B-25D2-D2A5-1E4D-11874B462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4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53" name="Line 55">
              <a:extLst>
                <a:ext uri="{FF2B5EF4-FFF2-40B4-BE49-F238E27FC236}">
                  <a16:creationId xmlns:a16="http://schemas.microsoft.com/office/drawing/2014/main" id="{F89730B4-9169-16F4-389B-37C835145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9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54" name="Line 56">
              <a:extLst>
                <a:ext uri="{FF2B5EF4-FFF2-40B4-BE49-F238E27FC236}">
                  <a16:creationId xmlns:a16="http://schemas.microsoft.com/office/drawing/2014/main" id="{3F707FFD-C4BE-AB9E-8455-C14BC0B59F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8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55" name="Line 57">
              <a:extLst>
                <a:ext uri="{FF2B5EF4-FFF2-40B4-BE49-F238E27FC236}">
                  <a16:creationId xmlns:a16="http://schemas.microsoft.com/office/drawing/2014/main" id="{E6C14EB4-1AB8-B8F4-A30B-633BB5DF8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9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56" name="Line 58">
              <a:extLst>
                <a:ext uri="{FF2B5EF4-FFF2-40B4-BE49-F238E27FC236}">
                  <a16:creationId xmlns:a16="http://schemas.microsoft.com/office/drawing/2014/main" id="{06B4AA8C-0E8E-0465-4F98-6CBACFE1AF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57" name="Line 59">
              <a:extLst>
                <a:ext uri="{FF2B5EF4-FFF2-40B4-BE49-F238E27FC236}">
                  <a16:creationId xmlns:a16="http://schemas.microsoft.com/office/drawing/2014/main" id="{382C43C2-3C30-4007-B7F9-EF4C62C70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4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58" name="Line 60">
              <a:extLst>
                <a:ext uri="{FF2B5EF4-FFF2-40B4-BE49-F238E27FC236}">
                  <a16:creationId xmlns:a16="http://schemas.microsoft.com/office/drawing/2014/main" id="{391CB37C-5939-B900-B383-1EB02333F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2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59" name="Line 61">
              <a:extLst>
                <a:ext uri="{FF2B5EF4-FFF2-40B4-BE49-F238E27FC236}">
                  <a16:creationId xmlns:a16="http://schemas.microsoft.com/office/drawing/2014/main" id="{F4FEB0A8-0A16-AEE2-35A1-29D124C876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4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60" name="Line 62">
              <a:extLst>
                <a:ext uri="{FF2B5EF4-FFF2-40B4-BE49-F238E27FC236}">
                  <a16:creationId xmlns:a16="http://schemas.microsoft.com/office/drawing/2014/main" id="{7AFD5381-8794-9951-86C2-3B3E19F637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2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61" name="Line 63">
              <a:extLst>
                <a:ext uri="{FF2B5EF4-FFF2-40B4-BE49-F238E27FC236}">
                  <a16:creationId xmlns:a16="http://schemas.microsoft.com/office/drawing/2014/main" id="{62029B4C-7299-1B06-C895-123619C9F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61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62" name="Line 64">
              <a:extLst>
                <a:ext uri="{FF2B5EF4-FFF2-40B4-BE49-F238E27FC236}">
                  <a16:creationId xmlns:a16="http://schemas.microsoft.com/office/drawing/2014/main" id="{F475C03C-ABE2-CAE5-A95B-3FAAEE957C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66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63" name="Line 65">
              <a:extLst>
                <a:ext uri="{FF2B5EF4-FFF2-40B4-BE49-F238E27FC236}">
                  <a16:creationId xmlns:a16="http://schemas.microsoft.com/office/drawing/2014/main" id="{43543D77-B8D9-AA6C-FEDF-5D92DB983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64" name="Line 66">
              <a:extLst>
                <a:ext uri="{FF2B5EF4-FFF2-40B4-BE49-F238E27FC236}">
                  <a16:creationId xmlns:a16="http://schemas.microsoft.com/office/drawing/2014/main" id="{1A14A61A-9F58-2BC5-AEA1-96F06AECE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65" name="Line 67">
              <a:extLst>
                <a:ext uri="{FF2B5EF4-FFF2-40B4-BE49-F238E27FC236}">
                  <a16:creationId xmlns:a16="http://schemas.microsoft.com/office/drawing/2014/main" id="{7FE5E2AF-8875-6AC5-6F6C-888BD8EFA2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3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66" name="Line 68">
              <a:extLst>
                <a:ext uri="{FF2B5EF4-FFF2-40B4-BE49-F238E27FC236}">
                  <a16:creationId xmlns:a16="http://schemas.microsoft.com/office/drawing/2014/main" id="{D9EB66DE-B1AD-73E7-2AEB-DD1942FBE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7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67" name="Line 69">
              <a:extLst>
                <a:ext uri="{FF2B5EF4-FFF2-40B4-BE49-F238E27FC236}">
                  <a16:creationId xmlns:a16="http://schemas.microsoft.com/office/drawing/2014/main" id="{6E8FB75B-8700-B7A1-387E-A9D85DA7A0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0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68" name="Line 70">
              <a:extLst>
                <a:ext uri="{FF2B5EF4-FFF2-40B4-BE49-F238E27FC236}">
                  <a16:creationId xmlns:a16="http://schemas.microsoft.com/office/drawing/2014/main" id="{7D421A78-D290-94E2-6736-6A3EB4B5D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4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69" name="Line 71">
              <a:extLst>
                <a:ext uri="{FF2B5EF4-FFF2-40B4-BE49-F238E27FC236}">
                  <a16:creationId xmlns:a16="http://schemas.microsoft.com/office/drawing/2014/main" id="{F79EA478-E6D3-0AE2-E7B5-BFA2ED5ED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9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70" name="Line 72">
              <a:extLst>
                <a:ext uri="{FF2B5EF4-FFF2-40B4-BE49-F238E27FC236}">
                  <a16:creationId xmlns:a16="http://schemas.microsoft.com/office/drawing/2014/main" id="{FCAE953F-F812-75B2-BCBA-BD64B10255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1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71" name="Line 73">
              <a:extLst>
                <a:ext uri="{FF2B5EF4-FFF2-40B4-BE49-F238E27FC236}">
                  <a16:creationId xmlns:a16="http://schemas.microsoft.com/office/drawing/2014/main" id="{4F9CF7CE-82D8-722A-6692-DEC213AB07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8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72" name="Line 74">
              <a:extLst>
                <a:ext uri="{FF2B5EF4-FFF2-40B4-BE49-F238E27FC236}">
                  <a16:creationId xmlns:a16="http://schemas.microsoft.com/office/drawing/2014/main" id="{548A8D86-DCB8-BA52-9567-6928D40B5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4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73" name="Line 75">
              <a:extLst>
                <a:ext uri="{FF2B5EF4-FFF2-40B4-BE49-F238E27FC236}">
                  <a16:creationId xmlns:a16="http://schemas.microsoft.com/office/drawing/2014/main" id="{C38331EA-0B1A-4A5C-E3A0-9DC69775ED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6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74" name="Line 76">
              <a:extLst>
                <a:ext uri="{FF2B5EF4-FFF2-40B4-BE49-F238E27FC236}">
                  <a16:creationId xmlns:a16="http://schemas.microsoft.com/office/drawing/2014/main" id="{EAD6F2DA-920F-7DDA-C175-15298ACAEA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3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75" name="Line 77">
              <a:extLst>
                <a:ext uri="{FF2B5EF4-FFF2-40B4-BE49-F238E27FC236}">
                  <a16:creationId xmlns:a16="http://schemas.microsoft.com/office/drawing/2014/main" id="{34D687A2-7DD6-9F16-5987-ADCFF24E9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76" name="Line 78">
              <a:extLst>
                <a:ext uri="{FF2B5EF4-FFF2-40B4-BE49-F238E27FC236}">
                  <a16:creationId xmlns:a16="http://schemas.microsoft.com/office/drawing/2014/main" id="{1CEC6657-596A-175C-E642-A39171989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8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77" name="Line 79">
              <a:extLst>
                <a:ext uri="{FF2B5EF4-FFF2-40B4-BE49-F238E27FC236}">
                  <a16:creationId xmlns:a16="http://schemas.microsoft.com/office/drawing/2014/main" id="{CBB84AA2-4042-52A5-3C8C-6274C7DEB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6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78" name="Line 80">
              <a:extLst>
                <a:ext uri="{FF2B5EF4-FFF2-40B4-BE49-F238E27FC236}">
                  <a16:creationId xmlns:a16="http://schemas.microsoft.com/office/drawing/2014/main" id="{D89C8136-3009-3E0A-792A-6B5578E45E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6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79" name="Line 81">
              <a:extLst>
                <a:ext uri="{FF2B5EF4-FFF2-40B4-BE49-F238E27FC236}">
                  <a16:creationId xmlns:a16="http://schemas.microsoft.com/office/drawing/2014/main" id="{C4F73936-B70E-6E77-3DCB-D76F3766E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80" name="Line 82">
              <a:extLst>
                <a:ext uri="{FF2B5EF4-FFF2-40B4-BE49-F238E27FC236}">
                  <a16:creationId xmlns:a16="http://schemas.microsoft.com/office/drawing/2014/main" id="{3A49455A-E0B9-7AE9-A8FA-C1A51079A8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2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81" name="Line 83">
              <a:extLst>
                <a:ext uri="{FF2B5EF4-FFF2-40B4-BE49-F238E27FC236}">
                  <a16:creationId xmlns:a16="http://schemas.microsoft.com/office/drawing/2014/main" id="{A51B7CEB-6959-6B32-B5D2-07B7E17E4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7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82" name="Line 84">
              <a:extLst>
                <a:ext uri="{FF2B5EF4-FFF2-40B4-BE49-F238E27FC236}">
                  <a16:creationId xmlns:a16="http://schemas.microsoft.com/office/drawing/2014/main" id="{BAD9FA9B-A00D-F7F5-3723-C3E3803B32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1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83" name="Line 85">
              <a:extLst>
                <a:ext uri="{FF2B5EF4-FFF2-40B4-BE49-F238E27FC236}">
                  <a16:creationId xmlns:a16="http://schemas.microsoft.com/office/drawing/2014/main" id="{CD140590-6C76-7454-21CE-92FD29093E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84" name="Line 86">
              <a:extLst>
                <a:ext uri="{FF2B5EF4-FFF2-40B4-BE49-F238E27FC236}">
                  <a16:creationId xmlns:a16="http://schemas.microsoft.com/office/drawing/2014/main" id="{77FA1E2A-439C-C782-3D04-1190B699D4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85" name="Line 87">
              <a:extLst>
                <a:ext uri="{FF2B5EF4-FFF2-40B4-BE49-F238E27FC236}">
                  <a16:creationId xmlns:a16="http://schemas.microsoft.com/office/drawing/2014/main" id="{D05DF17A-648C-AFBD-A2D3-1193B946D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2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86" name="Line 88">
              <a:extLst>
                <a:ext uri="{FF2B5EF4-FFF2-40B4-BE49-F238E27FC236}">
                  <a16:creationId xmlns:a16="http://schemas.microsoft.com/office/drawing/2014/main" id="{32885272-26C9-965A-D6BA-7952839E2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87" name="Line 89">
              <a:extLst>
                <a:ext uri="{FF2B5EF4-FFF2-40B4-BE49-F238E27FC236}">
                  <a16:creationId xmlns:a16="http://schemas.microsoft.com/office/drawing/2014/main" id="{68C2F97D-8107-847B-039D-2052F140EB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88" name="Line 90">
              <a:extLst>
                <a:ext uri="{FF2B5EF4-FFF2-40B4-BE49-F238E27FC236}">
                  <a16:creationId xmlns:a16="http://schemas.microsoft.com/office/drawing/2014/main" id="{544D942E-E2E6-9AD3-17EB-D610B61D9C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89" name="Line 91">
              <a:extLst>
                <a:ext uri="{FF2B5EF4-FFF2-40B4-BE49-F238E27FC236}">
                  <a16:creationId xmlns:a16="http://schemas.microsoft.com/office/drawing/2014/main" id="{E2422140-2F69-23B5-0F30-AEF972ED48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90" name="Line 92">
              <a:extLst>
                <a:ext uri="{FF2B5EF4-FFF2-40B4-BE49-F238E27FC236}">
                  <a16:creationId xmlns:a16="http://schemas.microsoft.com/office/drawing/2014/main" id="{FB59B9A3-644F-71FA-6B20-0FF490B05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7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91" name="Line 93">
              <a:extLst>
                <a:ext uri="{FF2B5EF4-FFF2-40B4-BE49-F238E27FC236}">
                  <a16:creationId xmlns:a16="http://schemas.microsoft.com/office/drawing/2014/main" id="{9B62A033-B64C-5E21-8796-FD79DC17A8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92" name="Line 94">
              <a:extLst>
                <a:ext uri="{FF2B5EF4-FFF2-40B4-BE49-F238E27FC236}">
                  <a16:creationId xmlns:a16="http://schemas.microsoft.com/office/drawing/2014/main" id="{3FA6FB37-F699-C7D1-59BC-C3D4095101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93" name="Line 95">
              <a:extLst>
                <a:ext uri="{FF2B5EF4-FFF2-40B4-BE49-F238E27FC236}">
                  <a16:creationId xmlns:a16="http://schemas.microsoft.com/office/drawing/2014/main" id="{779DBE57-932C-DA9B-5BAF-8FCC1726D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94" name="Line 96">
              <a:extLst>
                <a:ext uri="{FF2B5EF4-FFF2-40B4-BE49-F238E27FC236}">
                  <a16:creationId xmlns:a16="http://schemas.microsoft.com/office/drawing/2014/main" id="{D0F5C2BA-63C1-A7A6-6424-D0B276A7E6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95" name="Line 97">
              <a:extLst>
                <a:ext uri="{FF2B5EF4-FFF2-40B4-BE49-F238E27FC236}">
                  <a16:creationId xmlns:a16="http://schemas.microsoft.com/office/drawing/2014/main" id="{C6DD4E1F-D0E1-5DB2-C99F-430069B5F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96" name="Line 98">
              <a:extLst>
                <a:ext uri="{FF2B5EF4-FFF2-40B4-BE49-F238E27FC236}">
                  <a16:creationId xmlns:a16="http://schemas.microsoft.com/office/drawing/2014/main" id="{27BD80C6-58A2-0689-B9BD-B3BBA81A1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97" name="Line 99">
              <a:extLst>
                <a:ext uri="{FF2B5EF4-FFF2-40B4-BE49-F238E27FC236}">
                  <a16:creationId xmlns:a16="http://schemas.microsoft.com/office/drawing/2014/main" id="{EE01EAB5-76DF-4FE5-3CF5-BC1423C89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2698" name="Line 100">
              <a:extLst>
                <a:ext uri="{FF2B5EF4-FFF2-40B4-BE49-F238E27FC236}">
                  <a16:creationId xmlns:a16="http://schemas.microsoft.com/office/drawing/2014/main" id="{D85B5F87-C9CC-40C6-103B-C559CFACC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62500" name="Rectangle 101">
            <a:extLst>
              <a:ext uri="{FF2B5EF4-FFF2-40B4-BE49-F238E27FC236}">
                <a16:creationId xmlns:a16="http://schemas.microsoft.com/office/drawing/2014/main" id="{30D5341F-2F9B-9990-6933-BF36E6369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325438"/>
            <a:ext cx="496887" cy="1450975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62501" name="Rectangle 102">
            <a:extLst>
              <a:ext uri="{FF2B5EF4-FFF2-40B4-BE49-F238E27FC236}">
                <a16:creationId xmlns:a16="http://schemas.microsoft.com/office/drawing/2014/main" id="{444A82D2-328F-807B-F4F9-4B59EBD5D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457200"/>
            <a:ext cx="5662613" cy="77788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62502" name="Rectangle 103">
            <a:extLst>
              <a:ext uri="{FF2B5EF4-FFF2-40B4-BE49-F238E27FC236}">
                <a16:creationId xmlns:a16="http://schemas.microsoft.com/office/drawing/2014/main" id="{304F9758-31A5-73F8-9D29-4ED0EE730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1554163"/>
            <a:ext cx="1474787" cy="338137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62503" name="Rectangle 104">
            <a:extLst>
              <a:ext uri="{FF2B5EF4-FFF2-40B4-BE49-F238E27FC236}">
                <a16:creationId xmlns:a16="http://schemas.microsoft.com/office/drawing/2014/main" id="{2C7C48D2-40F7-4FC9-8CB8-1D90BDF1E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1704975"/>
            <a:ext cx="5662612" cy="77788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BR" sz="18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3417" name="Rectangle 105">
            <a:extLst>
              <a:ext uri="{FF2B5EF4-FFF2-40B4-BE49-F238E27FC236}">
                <a16:creationId xmlns:a16="http://schemas.microsoft.com/office/drawing/2014/main" id="{F13E465B-47DD-6963-3277-02EA3D5B37B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85800" y="1905000"/>
            <a:ext cx="8001000" cy="6096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pt-BR" altLang="pt-BR"/>
              <a:t>    </a:t>
            </a:r>
            <a:r>
              <a:rPr lang="pt-BR" altLang="pt-BR">
                <a:solidFill>
                  <a:srgbClr val="000099"/>
                </a:solidFill>
                <a:latin typeface="Arial Black" panose="020B0A04020102020204" pitchFamily="34" charset="0"/>
              </a:rPr>
              <a:t>Um exemplo um pouco maior: </a:t>
            </a:r>
          </a:p>
        </p:txBody>
      </p:sp>
      <p:sp>
        <p:nvSpPr>
          <p:cNvPr id="13420" name="Rectangle 108">
            <a:extLst>
              <a:ext uri="{FF2B5EF4-FFF2-40B4-BE49-F238E27FC236}">
                <a16:creationId xmlns:a16="http://schemas.microsoft.com/office/drawing/2014/main" id="{4BFB0F59-E677-A97E-E45D-86740EBC98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7800" y="609600"/>
            <a:ext cx="6477000" cy="1143000"/>
          </a:xfrm>
          <a:noFill/>
        </p:spPr>
        <p:txBody>
          <a:bodyPr/>
          <a:lstStyle/>
          <a:p>
            <a:r>
              <a:rPr lang="pt-BR" altLang="pt-BR" sz="3600">
                <a:solidFill>
                  <a:srgbClr val="0000CC"/>
                </a:solidFill>
                <a:latin typeface="Arial Black" panose="020B0A04020102020204" pitchFamily="34" charset="0"/>
              </a:rPr>
              <a:t>Pós-ordem</a:t>
            </a:r>
          </a:p>
        </p:txBody>
      </p:sp>
      <p:grpSp>
        <p:nvGrpSpPr>
          <p:cNvPr id="362506" name="Group 110">
            <a:extLst>
              <a:ext uri="{FF2B5EF4-FFF2-40B4-BE49-F238E27FC236}">
                <a16:creationId xmlns:a16="http://schemas.microsoft.com/office/drawing/2014/main" id="{27C4A781-A0D9-0547-5B03-6CE5FF52C2C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4495800"/>
            <a:ext cx="762000" cy="381000"/>
            <a:chOff x="4128" y="3216"/>
            <a:chExt cx="480" cy="240"/>
          </a:xfrm>
        </p:grpSpPr>
        <p:sp>
          <p:nvSpPr>
            <p:cNvPr id="362598" name="Rectangle 111">
              <a:extLst>
                <a:ext uri="{FF2B5EF4-FFF2-40B4-BE49-F238E27FC236}">
                  <a16:creationId xmlns:a16="http://schemas.microsoft.com/office/drawing/2014/main" id="{22D010A9-8594-A28E-2F16-3DCB1F06D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62599" name="Line 112">
              <a:extLst>
                <a:ext uri="{FF2B5EF4-FFF2-40B4-BE49-F238E27FC236}">
                  <a16:creationId xmlns:a16="http://schemas.microsoft.com/office/drawing/2014/main" id="{5EDB5A6F-1D6D-9D62-2455-62DAC2A5D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600" name="Line 113">
              <a:extLst>
                <a:ext uri="{FF2B5EF4-FFF2-40B4-BE49-F238E27FC236}">
                  <a16:creationId xmlns:a16="http://schemas.microsoft.com/office/drawing/2014/main" id="{02EB9DA6-11E4-93A3-BF98-F1EA9E2AB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62507" name="Group 114">
            <a:extLst>
              <a:ext uri="{FF2B5EF4-FFF2-40B4-BE49-F238E27FC236}">
                <a16:creationId xmlns:a16="http://schemas.microsoft.com/office/drawing/2014/main" id="{B6741D0A-91DB-E3E0-E0F0-8CB5C850BCE9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429000"/>
            <a:ext cx="762000" cy="381000"/>
            <a:chOff x="4128" y="3216"/>
            <a:chExt cx="480" cy="240"/>
          </a:xfrm>
        </p:grpSpPr>
        <p:sp>
          <p:nvSpPr>
            <p:cNvPr id="362595" name="Rectangle 115">
              <a:extLst>
                <a:ext uri="{FF2B5EF4-FFF2-40B4-BE49-F238E27FC236}">
                  <a16:creationId xmlns:a16="http://schemas.microsoft.com/office/drawing/2014/main" id="{58D8BBCA-2EEE-FDA5-DE31-9C3539FA4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62596" name="Line 116">
              <a:extLst>
                <a:ext uri="{FF2B5EF4-FFF2-40B4-BE49-F238E27FC236}">
                  <a16:creationId xmlns:a16="http://schemas.microsoft.com/office/drawing/2014/main" id="{3C3C7E80-77AF-F352-460A-F9AAC63431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597" name="Line 117">
              <a:extLst>
                <a:ext uri="{FF2B5EF4-FFF2-40B4-BE49-F238E27FC236}">
                  <a16:creationId xmlns:a16="http://schemas.microsoft.com/office/drawing/2014/main" id="{405042A1-4350-B2B5-81C8-C7ED27869C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62508" name="Group 118">
            <a:extLst>
              <a:ext uri="{FF2B5EF4-FFF2-40B4-BE49-F238E27FC236}">
                <a16:creationId xmlns:a16="http://schemas.microsoft.com/office/drawing/2014/main" id="{BFC8868C-2D37-2A36-1C55-9EE5D3ABED1E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429000"/>
            <a:ext cx="762000" cy="381000"/>
            <a:chOff x="4128" y="3216"/>
            <a:chExt cx="480" cy="240"/>
          </a:xfrm>
        </p:grpSpPr>
        <p:sp>
          <p:nvSpPr>
            <p:cNvPr id="362592" name="Rectangle 119">
              <a:extLst>
                <a:ext uri="{FF2B5EF4-FFF2-40B4-BE49-F238E27FC236}">
                  <a16:creationId xmlns:a16="http://schemas.microsoft.com/office/drawing/2014/main" id="{FC9E716C-21F0-48B5-B85B-00548D358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62593" name="Line 120">
              <a:extLst>
                <a:ext uri="{FF2B5EF4-FFF2-40B4-BE49-F238E27FC236}">
                  <a16:creationId xmlns:a16="http://schemas.microsoft.com/office/drawing/2014/main" id="{E5C93766-C77E-7877-E1DC-53035B3B7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594" name="Line 121">
              <a:extLst>
                <a:ext uri="{FF2B5EF4-FFF2-40B4-BE49-F238E27FC236}">
                  <a16:creationId xmlns:a16="http://schemas.microsoft.com/office/drawing/2014/main" id="{AA51084D-B89B-8E7C-885D-38E1282EFD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62509" name="Group 122">
            <a:extLst>
              <a:ext uri="{FF2B5EF4-FFF2-40B4-BE49-F238E27FC236}">
                <a16:creationId xmlns:a16="http://schemas.microsoft.com/office/drawing/2014/main" id="{945674AE-8DD8-C83E-DBFB-ED792CE2D50A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5638800"/>
            <a:ext cx="762000" cy="381000"/>
            <a:chOff x="4128" y="3216"/>
            <a:chExt cx="480" cy="240"/>
          </a:xfrm>
        </p:grpSpPr>
        <p:sp>
          <p:nvSpPr>
            <p:cNvPr id="362589" name="Rectangle 123">
              <a:extLst>
                <a:ext uri="{FF2B5EF4-FFF2-40B4-BE49-F238E27FC236}">
                  <a16:creationId xmlns:a16="http://schemas.microsoft.com/office/drawing/2014/main" id="{A2041DCB-E1C7-5B73-7B6B-13A8E7D71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62590" name="Line 124">
              <a:extLst>
                <a:ext uri="{FF2B5EF4-FFF2-40B4-BE49-F238E27FC236}">
                  <a16:creationId xmlns:a16="http://schemas.microsoft.com/office/drawing/2014/main" id="{C871417A-E9A3-C94E-0748-6809B51212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591" name="Line 125">
              <a:extLst>
                <a:ext uri="{FF2B5EF4-FFF2-40B4-BE49-F238E27FC236}">
                  <a16:creationId xmlns:a16="http://schemas.microsoft.com/office/drawing/2014/main" id="{9A0E8E0F-D391-A243-3C5C-1AD4928B5C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62510" name="Group 126">
            <a:extLst>
              <a:ext uri="{FF2B5EF4-FFF2-40B4-BE49-F238E27FC236}">
                <a16:creationId xmlns:a16="http://schemas.microsoft.com/office/drawing/2014/main" id="{8D48376A-0B99-16C5-83A9-42B3947D441F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4495800"/>
            <a:ext cx="762000" cy="381000"/>
            <a:chOff x="4128" y="3216"/>
            <a:chExt cx="480" cy="240"/>
          </a:xfrm>
        </p:grpSpPr>
        <p:sp>
          <p:nvSpPr>
            <p:cNvPr id="362586" name="Rectangle 127">
              <a:extLst>
                <a:ext uri="{FF2B5EF4-FFF2-40B4-BE49-F238E27FC236}">
                  <a16:creationId xmlns:a16="http://schemas.microsoft.com/office/drawing/2014/main" id="{FD13D4C8-D15A-01E0-183B-D5F9C0DCF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62587" name="Line 128">
              <a:extLst>
                <a:ext uri="{FF2B5EF4-FFF2-40B4-BE49-F238E27FC236}">
                  <a16:creationId xmlns:a16="http://schemas.microsoft.com/office/drawing/2014/main" id="{43A86B26-DB7C-916C-EDCB-B84677DA86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588" name="Line 129">
              <a:extLst>
                <a:ext uri="{FF2B5EF4-FFF2-40B4-BE49-F238E27FC236}">
                  <a16:creationId xmlns:a16="http://schemas.microsoft.com/office/drawing/2014/main" id="{7DC386EF-3017-0A5C-D85B-66D4E6D28A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62511" name="Group 130">
            <a:extLst>
              <a:ext uri="{FF2B5EF4-FFF2-40B4-BE49-F238E27FC236}">
                <a16:creationId xmlns:a16="http://schemas.microsoft.com/office/drawing/2014/main" id="{90637164-6E89-A423-D048-DB5EB7FDB926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4495800"/>
            <a:ext cx="762000" cy="381000"/>
            <a:chOff x="4128" y="3216"/>
            <a:chExt cx="480" cy="240"/>
          </a:xfrm>
        </p:grpSpPr>
        <p:sp>
          <p:nvSpPr>
            <p:cNvPr id="362583" name="Rectangle 131">
              <a:extLst>
                <a:ext uri="{FF2B5EF4-FFF2-40B4-BE49-F238E27FC236}">
                  <a16:creationId xmlns:a16="http://schemas.microsoft.com/office/drawing/2014/main" id="{AA919B00-E46E-FA6F-62A5-047E7AB51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62584" name="Line 132">
              <a:extLst>
                <a:ext uri="{FF2B5EF4-FFF2-40B4-BE49-F238E27FC236}">
                  <a16:creationId xmlns:a16="http://schemas.microsoft.com/office/drawing/2014/main" id="{CD528B33-0C22-27CF-7D2B-9CAB2ADA66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585" name="Line 133">
              <a:extLst>
                <a:ext uri="{FF2B5EF4-FFF2-40B4-BE49-F238E27FC236}">
                  <a16:creationId xmlns:a16="http://schemas.microsoft.com/office/drawing/2014/main" id="{4B7EDB3B-B904-C827-F6A0-E74E04D117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62512" name="Group 134">
            <a:extLst>
              <a:ext uri="{FF2B5EF4-FFF2-40B4-BE49-F238E27FC236}">
                <a16:creationId xmlns:a16="http://schemas.microsoft.com/office/drawing/2014/main" id="{F0B5BB2E-9631-48B1-A42B-01718E4F8855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495800"/>
            <a:ext cx="762000" cy="381000"/>
            <a:chOff x="4128" y="3216"/>
            <a:chExt cx="480" cy="240"/>
          </a:xfrm>
        </p:grpSpPr>
        <p:sp>
          <p:nvSpPr>
            <p:cNvPr id="362580" name="Rectangle 135">
              <a:extLst>
                <a:ext uri="{FF2B5EF4-FFF2-40B4-BE49-F238E27FC236}">
                  <a16:creationId xmlns:a16="http://schemas.microsoft.com/office/drawing/2014/main" id="{01F50585-8DEC-5E8D-7CEC-0B85DC010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62581" name="Line 136">
              <a:extLst>
                <a:ext uri="{FF2B5EF4-FFF2-40B4-BE49-F238E27FC236}">
                  <a16:creationId xmlns:a16="http://schemas.microsoft.com/office/drawing/2014/main" id="{1219F4AF-7F22-6A4A-DD3D-957B343691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582" name="Line 137">
              <a:extLst>
                <a:ext uri="{FF2B5EF4-FFF2-40B4-BE49-F238E27FC236}">
                  <a16:creationId xmlns:a16="http://schemas.microsoft.com/office/drawing/2014/main" id="{D629D09D-8A04-BAF3-EF5D-D56B0E45FD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62513" name="Group 138">
            <a:extLst>
              <a:ext uri="{FF2B5EF4-FFF2-40B4-BE49-F238E27FC236}">
                <a16:creationId xmlns:a16="http://schemas.microsoft.com/office/drawing/2014/main" id="{FACF5950-FD18-CCCD-A2A9-ADE514E87928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5638800"/>
            <a:ext cx="762000" cy="381000"/>
            <a:chOff x="4128" y="3216"/>
            <a:chExt cx="480" cy="240"/>
          </a:xfrm>
        </p:grpSpPr>
        <p:sp>
          <p:nvSpPr>
            <p:cNvPr id="362577" name="Rectangle 139">
              <a:extLst>
                <a:ext uri="{FF2B5EF4-FFF2-40B4-BE49-F238E27FC236}">
                  <a16:creationId xmlns:a16="http://schemas.microsoft.com/office/drawing/2014/main" id="{4F0CDF5B-9849-DCD2-A7BD-87C286408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62578" name="Line 140">
              <a:extLst>
                <a:ext uri="{FF2B5EF4-FFF2-40B4-BE49-F238E27FC236}">
                  <a16:creationId xmlns:a16="http://schemas.microsoft.com/office/drawing/2014/main" id="{349166FC-A683-395D-1401-0A8739766E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579" name="Line 141">
              <a:extLst>
                <a:ext uri="{FF2B5EF4-FFF2-40B4-BE49-F238E27FC236}">
                  <a16:creationId xmlns:a16="http://schemas.microsoft.com/office/drawing/2014/main" id="{D26B4309-4228-35B3-FF8A-B8260F999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62514" name="Group 142">
            <a:extLst>
              <a:ext uri="{FF2B5EF4-FFF2-40B4-BE49-F238E27FC236}">
                <a16:creationId xmlns:a16="http://schemas.microsoft.com/office/drawing/2014/main" id="{D1DCA04E-C208-ADD1-0F95-2BA1FB286C67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819400"/>
            <a:ext cx="762000" cy="381000"/>
            <a:chOff x="4128" y="3216"/>
            <a:chExt cx="480" cy="240"/>
          </a:xfrm>
        </p:grpSpPr>
        <p:sp>
          <p:nvSpPr>
            <p:cNvPr id="362574" name="Rectangle 143">
              <a:extLst>
                <a:ext uri="{FF2B5EF4-FFF2-40B4-BE49-F238E27FC236}">
                  <a16:creationId xmlns:a16="http://schemas.microsoft.com/office/drawing/2014/main" id="{8E649B5F-3CDE-89E7-D6BC-84A7B3218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62575" name="Line 144">
              <a:extLst>
                <a:ext uri="{FF2B5EF4-FFF2-40B4-BE49-F238E27FC236}">
                  <a16:creationId xmlns:a16="http://schemas.microsoft.com/office/drawing/2014/main" id="{015FBB10-9EA3-B8B7-2197-59402CE71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576" name="Line 145">
              <a:extLst>
                <a:ext uri="{FF2B5EF4-FFF2-40B4-BE49-F238E27FC236}">
                  <a16:creationId xmlns:a16="http://schemas.microsoft.com/office/drawing/2014/main" id="{AAF674AD-F3A5-7396-BABA-74E1B6B95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62515" name="Group 146">
            <a:extLst>
              <a:ext uri="{FF2B5EF4-FFF2-40B4-BE49-F238E27FC236}">
                <a16:creationId xmlns:a16="http://schemas.microsoft.com/office/drawing/2014/main" id="{1DA8BE1D-761C-DAC4-D8EB-059AC169D36D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5638800"/>
            <a:ext cx="762000" cy="381000"/>
            <a:chOff x="4128" y="3216"/>
            <a:chExt cx="480" cy="240"/>
          </a:xfrm>
        </p:grpSpPr>
        <p:sp>
          <p:nvSpPr>
            <p:cNvPr id="362571" name="Rectangle 147">
              <a:extLst>
                <a:ext uri="{FF2B5EF4-FFF2-40B4-BE49-F238E27FC236}">
                  <a16:creationId xmlns:a16="http://schemas.microsoft.com/office/drawing/2014/main" id="{13F6D0C8-090B-CF44-6F4B-49F50D480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62572" name="Line 148">
              <a:extLst>
                <a:ext uri="{FF2B5EF4-FFF2-40B4-BE49-F238E27FC236}">
                  <a16:creationId xmlns:a16="http://schemas.microsoft.com/office/drawing/2014/main" id="{37188D50-FB42-19E2-21C0-E9F4292777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573" name="Line 149">
              <a:extLst>
                <a:ext uri="{FF2B5EF4-FFF2-40B4-BE49-F238E27FC236}">
                  <a16:creationId xmlns:a16="http://schemas.microsoft.com/office/drawing/2014/main" id="{9F5BD8D1-9F40-846D-1C01-71D6BE9440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62516" name="Group 150">
            <a:extLst>
              <a:ext uri="{FF2B5EF4-FFF2-40B4-BE49-F238E27FC236}">
                <a16:creationId xmlns:a16="http://schemas.microsoft.com/office/drawing/2014/main" id="{ADF0153D-1C49-7338-16AB-B1A98BC10469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5638800"/>
            <a:ext cx="762000" cy="381000"/>
            <a:chOff x="4128" y="3216"/>
            <a:chExt cx="480" cy="240"/>
          </a:xfrm>
        </p:grpSpPr>
        <p:sp>
          <p:nvSpPr>
            <p:cNvPr id="362568" name="Rectangle 151">
              <a:extLst>
                <a:ext uri="{FF2B5EF4-FFF2-40B4-BE49-F238E27FC236}">
                  <a16:creationId xmlns:a16="http://schemas.microsoft.com/office/drawing/2014/main" id="{8C586B9A-D775-9E6E-3014-7705ABA82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62569" name="Line 152">
              <a:extLst>
                <a:ext uri="{FF2B5EF4-FFF2-40B4-BE49-F238E27FC236}">
                  <a16:creationId xmlns:a16="http://schemas.microsoft.com/office/drawing/2014/main" id="{FAE25A24-6601-4F56-E2BC-B4657FD25B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570" name="Line 153">
              <a:extLst>
                <a:ext uri="{FF2B5EF4-FFF2-40B4-BE49-F238E27FC236}">
                  <a16:creationId xmlns:a16="http://schemas.microsoft.com/office/drawing/2014/main" id="{28189B13-5CA5-270F-466A-B0C169852B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62517" name="Group 154">
            <a:extLst>
              <a:ext uri="{FF2B5EF4-FFF2-40B4-BE49-F238E27FC236}">
                <a16:creationId xmlns:a16="http://schemas.microsoft.com/office/drawing/2014/main" id="{137994AA-0189-16B2-CF84-6E85D3FDAEDC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5638800"/>
            <a:ext cx="762000" cy="381000"/>
            <a:chOff x="4128" y="3216"/>
            <a:chExt cx="480" cy="240"/>
          </a:xfrm>
        </p:grpSpPr>
        <p:sp>
          <p:nvSpPr>
            <p:cNvPr id="362565" name="Rectangle 155">
              <a:extLst>
                <a:ext uri="{FF2B5EF4-FFF2-40B4-BE49-F238E27FC236}">
                  <a16:creationId xmlns:a16="http://schemas.microsoft.com/office/drawing/2014/main" id="{CD23FB47-E933-A731-0FC8-9AEC9CE7E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62566" name="Line 156">
              <a:extLst>
                <a:ext uri="{FF2B5EF4-FFF2-40B4-BE49-F238E27FC236}">
                  <a16:creationId xmlns:a16="http://schemas.microsoft.com/office/drawing/2014/main" id="{38F4618C-AB7E-0BFE-46AB-C0E1E4FDA6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567" name="Line 157">
              <a:extLst>
                <a:ext uri="{FF2B5EF4-FFF2-40B4-BE49-F238E27FC236}">
                  <a16:creationId xmlns:a16="http://schemas.microsoft.com/office/drawing/2014/main" id="{A93C5048-887E-15D4-2F04-C6497055B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62518" name="Group 158">
            <a:extLst>
              <a:ext uri="{FF2B5EF4-FFF2-40B4-BE49-F238E27FC236}">
                <a16:creationId xmlns:a16="http://schemas.microsoft.com/office/drawing/2014/main" id="{119DB331-8B65-CF28-C7FB-95CD8D02D1FE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5638800"/>
            <a:ext cx="762000" cy="381000"/>
            <a:chOff x="4128" y="3216"/>
            <a:chExt cx="480" cy="240"/>
          </a:xfrm>
        </p:grpSpPr>
        <p:sp>
          <p:nvSpPr>
            <p:cNvPr id="362562" name="Rectangle 159">
              <a:extLst>
                <a:ext uri="{FF2B5EF4-FFF2-40B4-BE49-F238E27FC236}">
                  <a16:creationId xmlns:a16="http://schemas.microsoft.com/office/drawing/2014/main" id="{042C7EA5-8250-2E4C-777F-DA7032CCE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62563" name="Line 160">
              <a:extLst>
                <a:ext uri="{FF2B5EF4-FFF2-40B4-BE49-F238E27FC236}">
                  <a16:creationId xmlns:a16="http://schemas.microsoft.com/office/drawing/2014/main" id="{6FA4006B-7AE9-C3BB-E1EF-447B86387D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564" name="Line 161">
              <a:extLst>
                <a:ext uri="{FF2B5EF4-FFF2-40B4-BE49-F238E27FC236}">
                  <a16:creationId xmlns:a16="http://schemas.microsoft.com/office/drawing/2014/main" id="{A0BBEE8B-0E8A-4A47-E5F7-9362312BA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62519" name="Group 162">
            <a:extLst>
              <a:ext uri="{FF2B5EF4-FFF2-40B4-BE49-F238E27FC236}">
                <a16:creationId xmlns:a16="http://schemas.microsoft.com/office/drawing/2014/main" id="{CF0EF420-B569-118C-36E1-E22E51865C9F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5638800"/>
            <a:ext cx="762000" cy="381000"/>
            <a:chOff x="4128" y="3216"/>
            <a:chExt cx="480" cy="240"/>
          </a:xfrm>
        </p:grpSpPr>
        <p:sp>
          <p:nvSpPr>
            <p:cNvPr id="362559" name="Rectangle 163">
              <a:extLst>
                <a:ext uri="{FF2B5EF4-FFF2-40B4-BE49-F238E27FC236}">
                  <a16:creationId xmlns:a16="http://schemas.microsoft.com/office/drawing/2014/main" id="{922FD31A-9367-FA8E-D23D-957A9935F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62560" name="Line 164">
              <a:extLst>
                <a:ext uri="{FF2B5EF4-FFF2-40B4-BE49-F238E27FC236}">
                  <a16:creationId xmlns:a16="http://schemas.microsoft.com/office/drawing/2014/main" id="{B1EF72F8-E803-07A0-7C19-DE29D1254A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561" name="Line 165">
              <a:extLst>
                <a:ext uri="{FF2B5EF4-FFF2-40B4-BE49-F238E27FC236}">
                  <a16:creationId xmlns:a16="http://schemas.microsoft.com/office/drawing/2014/main" id="{81A8E854-5F93-BF78-DFA9-24455F2AA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62520" name="Group 166">
            <a:extLst>
              <a:ext uri="{FF2B5EF4-FFF2-40B4-BE49-F238E27FC236}">
                <a16:creationId xmlns:a16="http://schemas.microsoft.com/office/drawing/2014/main" id="{5BB94096-3507-6C0A-65CC-0BE833438667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638800"/>
            <a:ext cx="762000" cy="381000"/>
            <a:chOff x="4128" y="3216"/>
            <a:chExt cx="480" cy="240"/>
          </a:xfrm>
        </p:grpSpPr>
        <p:sp>
          <p:nvSpPr>
            <p:cNvPr id="362556" name="Rectangle 167">
              <a:extLst>
                <a:ext uri="{FF2B5EF4-FFF2-40B4-BE49-F238E27FC236}">
                  <a16:creationId xmlns:a16="http://schemas.microsoft.com/office/drawing/2014/main" id="{06265864-3582-1154-7793-B6B58C02A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62557" name="Line 168">
              <a:extLst>
                <a:ext uri="{FF2B5EF4-FFF2-40B4-BE49-F238E27FC236}">
                  <a16:creationId xmlns:a16="http://schemas.microsoft.com/office/drawing/2014/main" id="{5E717E53-19F1-A946-B5F4-8A72E3AC7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558" name="Line 169">
              <a:extLst>
                <a:ext uri="{FF2B5EF4-FFF2-40B4-BE49-F238E27FC236}">
                  <a16:creationId xmlns:a16="http://schemas.microsoft.com/office/drawing/2014/main" id="{B4F3251B-E64A-C6C5-7F6F-CD83F9B88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2521" name="Line 170">
            <a:extLst>
              <a:ext uri="{FF2B5EF4-FFF2-40B4-BE49-F238E27FC236}">
                <a16:creationId xmlns:a16="http://schemas.microsoft.com/office/drawing/2014/main" id="{1B498C49-A2FE-15C7-0331-D9E6723E31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2971800"/>
            <a:ext cx="152400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2522" name="Line 171">
            <a:extLst>
              <a:ext uri="{FF2B5EF4-FFF2-40B4-BE49-F238E27FC236}">
                <a16:creationId xmlns:a16="http://schemas.microsoft.com/office/drawing/2014/main" id="{F1F43D9C-0A51-E83A-8212-7F56F2A47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971800"/>
            <a:ext cx="152400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2523" name="Line 172">
            <a:extLst>
              <a:ext uri="{FF2B5EF4-FFF2-40B4-BE49-F238E27FC236}">
                <a16:creationId xmlns:a16="http://schemas.microsoft.com/office/drawing/2014/main" id="{599EE2FD-0774-4931-27EE-4EF0CF5B52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3657600"/>
            <a:ext cx="60960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2524" name="Line 173">
            <a:extLst>
              <a:ext uri="{FF2B5EF4-FFF2-40B4-BE49-F238E27FC236}">
                <a16:creationId xmlns:a16="http://schemas.microsoft.com/office/drawing/2014/main" id="{E096F431-AEE5-3B4E-65A8-48D743417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657600"/>
            <a:ext cx="60960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2525" name="Line 174">
            <a:extLst>
              <a:ext uri="{FF2B5EF4-FFF2-40B4-BE49-F238E27FC236}">
                <a16:creationId xmlns:a16="http://schemas.microsoft.com/office/drawing/2014/main" id="{915B1E33-1C01-986A-00CC-143265207D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3657600"/>
            <a:ext cx="60960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2526" name="Line 175">
            <a:extLst>
              <a:ext uri="{FF2B5EF4-FFF2-40B4-BE49-F238E27FC236}">
                <a16:creationId xmlns:a16="http://schemas.microsoft.com/office/drawing/2014/main" id="{D888BCE1-819B-A44E-FE57-D4A46ABF6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657600"/>
            <a:ext cx="60960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2527" name="Line 176">
            <a:extLst>
              <a:ext uri="{FF2B5EF4-FFF2-40B4-BE49-F238E27FC236}">
                <a16:creationId xmlns:a16="http://schemas.microsoft.com/office/drawing/2014/main" id="{8B64729E-4532-6A3B-F67A-025613088E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4648200"/>
            <a:ext cx="3048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2528" name="Line 177">
            <a:extLst>
              <a:ext uri="{FF2B5EF4-FFF2-40B4-BE49-F238E27FC236}">
                <a16:creationId xmlns:a16="http://schemas.microsoft.com/office/drawing/2014/main" id="{7BE272EC-9F6C-CA43-1D99-3F2581CD2F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4648200"/>
            <a:ext cx="3048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2529" name="Line 178">
            <a:extLst>
              <a:ext uri="{FF2B5EF4-FFF2-40B4-BE49-F238E27FC236}">
                <a16:creationId xmlns:a16="http://schemas.microsoft.com/office/drawing/2014/main" id="{BC7A00F6-0DAF-C4A7-4157-8C17D64EBD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4648200"/>
            <a:ext cx="3048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2530" name="Line 179">
            <a:extLst>
              <a:ext uri="{FF2B5EF4-FFF2-40B4-BE49-F238E27FC236}">
                <a16:creationId xmlns:a16="http://schemas.microsoft.com/office/drawing/2014/main" id="{599C409F-1EE4-BED0-F29A-A01AA9D163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4648200"/>
            <a:ext cx="3048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2531" name="Line 180">
            <a:extLst>
              <a:ext uri="{FF2B5EF4-FFF2-40B4-BE49-F238E27FC236}">
                <a16:creationId xmlns:a16="http://schemas.microsoft.com/office/drawing/2014/main" id="{2B540551-6348-DDC3-B9FE-E1BD003A53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648200"/>
            <a:ext cx="3048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2532" name="Line 181">
            <a:extLst>
              <a:ext uri="{FF2B5EF4-FFF2-40B4-BE49-F238E27FC236}">
                <a16:creationId xmlns:a16="http://schemas.microsoft.com/office/drawing/2014/main" id="{F6D46123-41B2-A8DE-2806-011D5E14FC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648200"/>
            <a:ext cx="3048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2533" name="Line 182">
            <a:extLst>
              <a:ext uri="{FF2B5EF4-FFF2-40B4-BE49-F238E27FC236}">
                <a16:creationId xmlns:a16="http://schemas.microsoft.com/office/drawing/2014/main" id="{89241D0B-4CF6-3825-8B5D-CBC99C009E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648200"/>
            <a:ext cx="3048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2534" name="Line 183">
            <a:extLst>
              <a:ext uri="{FF2B5EF4-FFF2-40B4-BE49-F238E27FC236}">
                <a16:creationId xmlns:a16="http://schemas.microsoft.com/office/drawing/2014/main" id="{23E28895-DA03-D099-4FC9-D89A1C9FD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4648200"/>
            <a:ext cx="3048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496" name="Text Box 184">
            <a:extLst>
              <a:ext uri="{FF2B5EF4-FFF2-40B4-BE49-F238E27FC236}">
                <a16:creationId xmlns:a16="http://schemas.microsoft.com/office/drawing/2014/main" id="{6DEE861F-EA42-A367-C33C-80927E77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743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13497" name="Text Box 185">
            <a:extLst>
              <a:ext uri="{FF2B5EF4-FFF2-40B4-BE49-F238E27FC236}">
                <a16:creationId xmlns:a16="http://schemas.microsoft.com/office/drawing/2014/main" id="{A45AD349-4E99-FD58-13D2-13A5EBC87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562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3498" name="Text Box 186">
            <a:extLst>
              <a:ext uri="{FF2B5EF4-FFF2-40B4-BE49-F238E27FC236}">
                <a16:creationId xmlns:a16="http://schemas.microsoft.com/office/drawing/2014/main" id="{529CE95C-70A3-E2B4-5B19-FFA2A57DE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419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3499" name="Text Box 187">
            <a:extLst>
              <a:ext uri="{FF2B5EF4-FFF2-40B4-BE49-F238E27FC236}">
                <a16:creationId xmlns:a16="http://schemas.microsoft.com/office/drawing/2014/main" id="{DDD45552-86FF-8510-DBEF-DDB3BB904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562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3500" name="Text Box 188">
            <a:extLst>
              <a:ext uri="{FF2B5EF4-FFF2-40B4-BE49-F238E27FC236}">
                <a16:creationId xmlns:a16="http://schemas.microsoft.com/office/drawing/2014/main" id="{FA9BCFE8-B9F9-52EC-689E-7ECF4B853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562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3501" name="Text Box 189">
            <a:extLst>
              <a:ext uri="{FF2B5EF4-FFF2-40B4-BE49-F238E27FC236}">
                <a16:creationId xmlns:a16="http://schemas.microsoft.com/office/drawing/2014/main" id="{44CCE29D-ABD7-C0EB-2C99-CF635BF38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419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3502" name="Text Box 190">
            <a:extLst>
              <a:ext uri="{FF2B5EF4-FFF2-40B4-BE49-F238E27FC236}">
                <a16:creationId xmlns:a16="http://schemas.microsoft.com/office/drawing/2014/main" id="{5E8D378B-8DE2-1219-4D28-0B5C59805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3528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3503" name="Text Box 191">
            <a:extLst>
              <a:ext uri="{FF2B5EF4-FFF2-40B4-BE49-F238E27FC236}">
                <a16:creationId xmlns:a16="http://schemas.microsoft.com/office/drawing/2014/main" id="{D27DF304-B715-E2F4-8379-AAB3A39EA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5626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3504" name="Text Box 192">
            <a:extLst>
              <a:ext uri="{FF2B5EF4-FFF2-40B4-BE49-F238E27FC236}">
                <a16:creationId xmlns:a16="http://schemas.microsoft.com/office/drawing/2014/main" id="{D7F5C35C-F612-543C-93B0-804F57963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352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13505" name="Text Box 193">
            <a:extLst>
              <a:ext uri="{FF2B5EF4-FFF2-40B4-BE49-F238E27FC236}">
                <a16:creationId xmlns:a16="http://schemas.microsoft.com/office/drawing/2014/main" id="{3C5A96A5-9159-5618-A904-E0239DCAF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419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3506" name="Text Box 194">
            <a:extLst>
              <a:ext uri="{FF2B5EF4-FFF2-40B4-BE49-F238E27FC236}">
                <a16:creationId xmlns:a16="http://schemas.microsoft.com/office/drawing/2014/main" id="{966FFA11-57F8-9ADD-A36D-DAC12919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5626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3507" name="Text Box 195">
            <a:extLst>
              <a:ext uri="{FF2B5EF4-FFF2-40B4-BE49-F238E27FC236}">
                <a16:creationId xmlns:a16="http://schemas.microsoft.com/office/drawing/2014/main" id="{E7FA6CC9-BF28-36D2-6652-3A03B2272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5626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3508" name="Text Box 196">
            <a:extLst>
              <a:ext uri="{FF2B5EF4-FFF2-40B4-BE49-F238E27FC236}">
                <a16:creationId xmlns:a16="http://schemas.microsoft.com/office/drawing/2014/main" id="{6FEF0CC5-F657-51D1-10F5-396635B00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419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13509" name="Text Box 197">
            <a:extLst>
              <a:ext uri="{FF2B5EF4-FFF2-40B4-BE49-F238E27FC236}">
                <a16:creationId xmlns:a16="http://schemas.microsoft.com/office/drawing/2014/main" id="{311081E9-7558-A021-C089-B7ED27746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562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3510" name="Text Box 198">
            <a:extLst>
              <a:ext uri="{FF2B5EF4-FFF2-40B4-BE49-F238E27FC236}">
                <a16:creationId xmlns:a16="http://schemas.microsoft.com/office/drawing/2014/main" id="{1B3DE33F-A9DA-69D4-4D81-E99F39DC7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562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12</a:t>
            </a:r>
          </a:p>
        </p:txBody>
      </p:sp>
      <p:grpSp>
        <p:nvGrpSpPr>
          <p:cNvPr id="18" name="Group 199">
            <a:extLst>
              <a:ext uri="{FF2B5EF4-FFF2-40B4-BE49-F238E27FC236}">
                <a16:creationId xmlns:a16="http://schemas.microsoft.com/office/drawing/2014/main" id="{E5EF496A-C74F-E90A-9EB3-1F74BEA70D65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743200"/>
            <a:ext cx="3810000" cy="2819400"/>
            <a:chOff x="2976" y="1776"/>
            <a:chExt cx="2400" cy="1776"/>
          </a:xfrm>
        </p:grpSpPr>
        <p:sp>
          <p:nvSpPr>
            <p:cNvPr id="362554" name="Line 200">
              <a:extLst>
                <a:ext uri="{FF2B5EF4-FFF2-40B4-BE49-F238E27FC236}">
                  <a16:creationId xmlns:a16="http://schemas.microsoft.com/office/drawing/2014/main" id="{595D84CF-396E-1091-1C06-592A3FABE2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1776"/>
              <a:ext cx="1200" cy="177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555" name="Line 201">
              <a:extLst>
                <a:ext uri="{FF2B5EF4-FFF2-40B4-BE49-F238E27FC236}">
                  <a16:creationId xmlns:a16="http://schemas.microsoft.com/office/drawing/2014/main" id="{C4EDBD78-CA44-501B-7222-4784CC8F39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76" y="1776"/>
              <a:ext cx="1200" cy="177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9" name="Group 202">
            <a:extLst>
              <a:ext uri="{FF2B5EF4-FFF2-40B4-BE49-F238E27FC236}">
                <a16:creationId xmlns:a16="http://schemas.microsoft.com/office/drawing/2014/main" id="{DE5F1801-66A8-E434-0959-EC8EC38417FD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2667000"/>
            <a:ext cx="3810000" cy="2819400"/>
            <a:chOff x="2976" y="1776"/>
            <a:chExt cx="2400" cy="1776"/>
          </a:xfrm>
        </p:grpSpPr>
        <p:sp>
          <p:nvSpPr>
            <p:cNvPr id="362552" name="Line 203">
              <a:extLst>
                <a:ext uri="{FF2B5EF4-FFF2-40B4-BE49-F238E27FC236}">
                  <a16:creationId xmlns:a16="http://schemas.microsoft.com/office/drawing/2014/main" id="{35546F54-5D4E-4EF0-0F4B-9ABC66EFD4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1776"/>
              <a:ext cx="1200" cy="177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553" name="Line 204">
              <a:extLst>
                <a:ext uri="{FF2B5EF4-FFF2-40B4-BE49-F238E27FC236}">
                  <a16:creationId xmlns:a16="http://schemas.microsoft.com/office/drawing/2014/main" id="{EBC27127-5A9D-4451-765D-62FE0CED45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76" y="1776"/>
              <a:ext cx="1200" cy="177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7" grpId="0" build="p" autoUpdateAnimBg="0" advAuto="0"/>
      <p:bldP spid="13420" grpId="0" autoUpdateAnimBg="0"/>
      <p:bldP spid="13496" grpId="0" autoUpdateAnimBg="0"/>
      <p:bldP spid="13497" grpId="0" autoUpdateAnimBg="0"/>
      <p:bldP spid="13498" grpId="0" autoUpdateAnimBg="0"/>
      <p:bldP spid="13499" grpId="0" autoUpdateAnimBg="0"/>
      <p:bldP spid="13500" grpId="0" autoUpdateAnimBg="0"/>
      <p:bldP spid="13501" grpId="0" autoUpdateAnimBg="0"/>
      <p:bldP spid="13502" grpId="0" autoUpdateAnimBg="0"/>
      <p:bldP spid="13503" grpId="0" autoUpdateAnimBg="0"/>
      <p:bldP spid="13504" grpId="0" autoUpdateAnimBg="0"/>
      <p:bldP spid="13505" grpId="0" autoUpdateAnimBg="0"/>
      <p:bldP spid="13506" grpId="0" autoUpdateAnimBg="0"/>
      <p:bldP spid="13507" grpId="0" autoUpdateAnimBg="0"/>
      <p:bldP spid="13508" grpId="0" autoUpdateAnimBg="0"/>
      <p:bldP spid="13509" grpId="0" autoUpdateAnimBg="0"/>
      <p:bldP spid="13510" grpId="0" autoUpdateAnimBg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Espaço Reservado para Número de Slide 3">
            <a:extLst>
              <a:ext uri="{FF2B5EF4-FFF2-40B4-BE49-F238E27FC236}">
                <a16:creationId xmlns:a16="http://schemas.microsoft.com/office/drawing/2014/main" id="{52943370-48F9-46E9-D6FB-CCE8405E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BDF2FA-C759-44B5-BD78-DDD23B5914AB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209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grpSp>
        <p:nvGrpSpPr>
          <p:cNvPr id="364547" name="Group 2">
            <a:extLst>
              <a:ext uri="{FF2B5EF4-FFF2-40B4-BE49-F238E27FC236}">
                <a16:creationId xmlns:a16="http://schemas.microsoft.com/office/drawing/2014/main" id="{43E2CAE4-F08A-2940-1F7B-90957112AE35}"/>
              </a:ext>
            </a:extLst>
          </p:cNvPr>
          <p:cNvGrpSpPr>
            <a:grpSpLocks/>
          </p:cNvGrpSpPr>
          <p:nvPr/>
        </p:nvGrpSpPr>
        <p:grpSpPr bwMode="auto">
          <a:xfrm>
            <a:off x="0" y="68263"/>
            <a:ext cx="647700" cy="6713537"/>
            <a:chOff x="0" y="43"/>
            <a:chExt cx="5760" cy="4229"/>
          </a:xfrm>
        </p:grpSpPr>
        <p:sp>
          <p:nvSpPr>
            <p:cNvPr id="364554" name="Line 3">
              <a:extLst>
                <a:ext uri="{FF2B5EF4-FFF2-40B4-BE49-F238E27FC236}">
                  <a16:creationId xmlns:a16="http://schemas.microsoft.com/office/drawing/2014/main" id="{6132BD11-C5D3-895E-1425-55F288D50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0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55" name="Line 4">
              <a:extLst>
                <a:ext uri="{FF2B5EF4-FFF2-40B4-BE49-F238E27FC236}">
                  <a16:creationId xmlns:a16="http://schemas.microsoft.com/office/drawing/2014/main" id="{2D3E44E2-A834-2800-947E-1EC014C473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56" name="Line 5">
              <a:extLst>
                <a:ext uri="{FF2B5EF4-FFF2-40B4-BE49-F238E27FC236}">
                  <a16:creationId xmlns:a16="http://schemas.microsoft.com/office/drawing/2014/main" id="{8540EDE6-3F2F-4754-D8A7-1A52D6A73C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7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57" name="Line 6">
              <a:extLst>
                <a:ext uri="{FF2B5EF4-FFF2-40B4-BE49-F238E27FC236}">
                  <a16:creationId xmlns:a16="http://schemas.microsoft.com/office/drawing/2014/main" id="{E81945CC-B25D-BA43-B8F6-B043B3BAF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11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58" name="Line 7">
              <a:extLst>
                <a:ext uri="{FF2B5EF4-FFF2-40B4-BE49-F238E27FC236}">
                  <a16:creationId xmlns:a16="http://schemas.microsoft.com/office/drawing/2014/main" id="{BFFF3296-42DC-DFD5-4B49-5BB3AE58BF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06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59" name="Line 8">
              <a:extLst>
                <a:ext uri="{FF2B5EF4-FFF2-40B4-BE49-F238E27FC236}">
                  <a16:creationId xmlns:a16="http://schemas.microsoft.com/office/drawing/2014/main" id="{E8138834-280C-E782-6FC2-A186E74A9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1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60" name="Line 9">
              <a:extLst>
                <a:ext uri="{FF2B5EF4-FFF2-40B4-BE49-F238E27FC236}">
                  <a16:creationId xmlns:a16="http://schemas.microsoft.com/office/drawing/2014/main" id="{769C0C73-B6C3-DD71-F423-CC0A0A0871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61" name="Line 10">
              <a:extLst>
                <a:ext uri="{FF2B5EF4-FFF2-40B4-BE49-F238E27FC236}">
                  <a16:creationId xmlns:a16="http://schemas.microsoft.com/office/drawing/2014/main" id="{2360170D-6DA6-0EF2-C2D8-66ACB8F4E4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62" name="Line 11">
              <a:extLst>
                <a:ext uri="{FF2B5EF4-FFF2-40B4-BE49-F238E27FC236}">
                  <a16:creationId xmlns:a16="http://schemas.microsoft.com/office/drawing/2014/main" id="{41496344-5E77-540A-CE4E-8DD6B41E4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0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63" name="Line 12">
              <a:extLst>
                <a:ext uri="{FF2B5EF4-FFF2-40B4-BE49-F238E27FC236}">
                  <a16:creationId xmlns:a16="http://schemas.microsoft.com/office/drawing/2014/main" id="{17F8C736-5227-BC00-90D2-95E99AC63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9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64" name="Line 13">
              <a:extLst>
                <a:ext uri="{FF2B5EF4-FFF2-40B4-BE49-F238E27FC236}">
                  <a16:creationId xmlns:a16="http://schemas.microsoft.com/office/drawing/2014/main" id="{1A4F4E0F-CD34-4BFF-1DEF-93A03F9D54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1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65" name="Line 14">
              <a:extLst>
                <a:ext uri="{FF2B5EF4-FFF2-40B4-BE49-F238E27FC236}">
                  <a16:creationId xmlns:a16="http://schemas.microsoft.com/office/drawing/2014/main" id="{8EE3F128-7883-A0A0-6464-B63298E45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9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66" name="Line 15">
              <a:extLst>
                <a:ext uri="{FF2B5EF4-FFF2-40B4-BE49-F238E27FC236}">
                  <a16:creationId xmlns:a16="http://schemas.microsoft.com/office/drawing/2014/main" id="{72A987B1-98C7-A8CD-A237-325577713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8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67" name="Line 16">
              <a:extLst>
                <a:ext uri="{FF2B5EF4-FFF2-40B4-BE49-F238E27FC236}">
                  <a16:creationId xmlns:a16="http://schemas.microsoft.com/office/drawing/2014/main" id="{E6C6E849-F8FC-2E9B-B02C-131E3333FA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74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68" name="Line 17">
              <a:extLst>
                <a:ext uri="{FF2B5EF4-FFF2-40B4-BE49-F238E27FC236}">
                  <a16:creationId xmlns:a16="http://schemas.microsoft.com/office/drawing/2014/main" id="{4FBD5E3A-8C09-4EB5-5BB6-A7B9231E1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69" name="Line 18">
              <a:extLst>
                <a:ext uri="{FF2B5EF4-FFF2-40B4-BE49-F238E27FC236}">
                  <a16:creationId xmlns:a16="http://schemas.microsoft.com/office/drawing/2014/main" id="{7E23A042-3F1B-7C33-18AD-D87C0983F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70" name="Line 19">
              <a:extLst>
                <a:ext uri="{FF2B5EF4-FFF2-40B4-BE49-F238E27FC236}">
                  <a16:creationId xmlns:a16="http://schemas.microsoft.com/office/drawing/2014/main" id="{E3B3E5E0-6CF6-92FF-6CB6-9F851A475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1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71" name="Line 20">
              <a:extLst>
                <a:ext uri="{FF2B5EF4-FFF2-40B4-BE49-F238E27FC236}">
                  <a16:creationId xmlns:a16="http://schemas.microsoft.com/office/drawing/2014/main" id="{6D0043BE-9EC3-E988-EA93-9A19301A3F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72" name="Line 21">
              <a:extLst>
                <a:ext uri="{FF2B5EF4-FFF2-40B4-BE49-F238E27FC236}">
                  <a16:creationId xmlns:a16="http://schemas.microsoft.com/office/drawing/2014/main" id="{B26889AE-E44C-5E3C-D843-0EACC31BC3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7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73" name="Line 22">
              <a:extLst>
                <a:ext uri="{FF2B5EF4-FFF2-40B4-BE49-F238E27FC236}">
                  <a16:creationId xmlns:a16="http://schemas.microsoft.com/office/drawing/2014/main" id="{848419A9-794B-D7ED-C8DE-3C39BC54E4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74" name="Line 23">
              <a:extLst>
                <a:ext uri="{FF2B5EF4-FFF2-40B4-BE49-F238E27FC236}">
                  <a16:creationId xmlns:a16="http://schemas.microsoft.com/office/drawing/2014/main" id="{814DAD4A-C5AF-10A7-DE25-E0074AAED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7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75" name="Line 24">
              <a:extLst>
                <a:ext uri="{FF2B5EF4-FFF2-40B4-BE49-F238E27FC236}">
                  <a16:creationId xmlns:a16="http://schemas.microsoft.com/office/drawing/2014/main" id="{6ACEE6BF-5683-B611-6017-F9A426837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6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76" name="Line 25">
              <a:extLst>
                <a:ext uri="{FF2B5EF4-FFF2-40B4-BE49-F238E27FC236}">
                  <a16:creationId xmlns:a16="http://schemas.microsoft.com/office/drawing/2014/main" id="{7F8AB03D-3E36-C25E-F757-45A45A1F8D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7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77" name="Line 26">
              <a:extLst>
                <a:ext uri="{FF2B5EF4-FFF2-40B4-BE49-F238E27FC236}">
                  <a16:creationId xmlns:a16="http://schemas.microsoft.com/office/drawing/2014/main" id="{2365BE71-6695-4DD4-A614-4C453FA9E1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78" name="Line 27">
              <a:extLst>
                <a:ext uri="{FF2B5EF4-FFF2-40B4-BE49-F238E27FC236}">
                  <a16:creationId xmlns:a16="http://schemas.microsoft.com/office/drawing/2014/main" id="{90786BAE-E70D-21E0-B345-A66719CE20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2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79" name="Line 28">
              <a:extLst>
                <a:ext uri="{FF2B5EF4-FFF2-40B4-BE49-F238E27FC236}">
                  <a16:creationId xmlns:a16="http://schemas.microsoft.com/office/drawing/2014/main" id="{D079ABD5-4CB6-8040-99F1-FCF51490CF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0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80" name="Line 29">
              <a:extLst>
                <a:ext uri="{FF2B5EF4-FFF2-40B4-BE49-F238E27FC236}">
                  <a16:creationId xmlns:a16="http://schemas.microsoft.com/office/drawing/2014/main" id="{3269269D-1552-1D0D-836D-C49590F52D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81" name="Line 30">
              <a:extLst>
                <a:ext uri="{FF2B5EF4-FFF2-40B4-BE49-F238E27FC236}">
                  <a16:creationId xmlns:a16="http://schemas.microsoft.com/office/drawing/2014/main" id="{6FA5545B-257F-D09A-57F8-6358D26362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0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82" name="Line 31">
              <a:extLst>
                <a:ext uri="{FF2B5EF4-FFF2-40B4-BE49-F238E27FC236}">
                  <a16:creationId xmlns:a16="http://schemas.microsoft.com/office/drawing/2014/main" id="{1FA2E9F8-B16B-75C3-9ACD-B41D1F9AD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9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83" name="Line 32">
              <a:extLst>
                <a:ext uri="{FF2B5EF4-FFF2-40B4-BE49-F238E27FC236}">
                  <a16:creationId xmlns:a16="http://schemas.microsoft.com/office/drawing/2014/main" id="{9841636C-F5E4-337C-3D4D-32EA8A857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04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84" name="Line 33">
              <a:extLst>
                <a:ext uri="{FF2B5EF4-FFF2-40B4-BE49-F238E27FC236}">
                  <a16:creationId xmlns:a16="http://schemas.microsoft.com/office/drawing/2014/main" id="{4C9BE2E2-CBA8-67CC-0A3E-708280314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85" name="Line 34">
              <a:extLst>
                <a:ext uri="{FF2B5EF4-FFF2-40B4-BE49-F238E27FC236}">
                  <a16:creationId xmlns:a16="http://schemas.microsoft.com/office/drawing/2014/main" id="{F9D775F5-9201-9FE9-04C4-21A32E28E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2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86" name="Line 35">
              <a:extLst>
                <a:ext uri="{FF2B5EF4-FFF2-40B4-BE49-F238E27FC236}">
                  <a16:creationId xmlns:a16="http://schemas.microsoft.com/office/drawing/2014/main" id="{178EEB23-5AEB-8A56-BB13-4940A35328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3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87" name="Line 36">
              <a:extLst>
                <a:ext uri="{FF2B5EF4-FFF2-40B4-BE49-F238E27FC236}">
                  <a16:creationId xmlns:a16="http://schemas.microsoft.com/office/drawing/2014/main" id="{D82B678B-53CA-8C6D-D5BF-F24D903523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75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88" name="Line 37">
              <a:extLst>
                <a:ext uri="{FF2B5EF4-FFF2-40B4-BE49-F238E27FC236}">
                  <a16:creationId xmlns:a16="http://schemas.microsoft.com/office/drawing/2014/main" id="{FF92D710-D5A5-CE0C-F990-4AB695024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67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89" name="Line 38">
              <a:extLst>
                <a:ext uri="{FF2B5EF4-FFF2-40B4-BE49-F238E27FC236}">
                  <a16:creationId xmlns:a16="http://schemas.microsoft.com/office/drawing/2014/main" id="{9A4818C9-4350-3A6B-4B74-A6D19B7107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7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90" name="Line 39">
              <a:extLst>
                <a:ext uri="{FF2B5EF4-FFF2-40B4-BE49-F238E27FC236}">
                  <a16:creationId xmlns:a16="http://schemas.microsoft.com/office/drawing/2014/main" id="{9113F2C7-A044-A480-6944-8FB898657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5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91" name="Line 40">
              <a:extLst>
                <a:ext uri="{FF2B5EF4-FFF2-40B4-BE49-F238E27FC236}">
                  <a16:creationId xmlns:a16="http://schemas.microsoft.com/office/drawing/2014/main" id="{443BFA0F-ABE7-55DA-FA0E-FC552F4C05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5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92" name="Line 41">
              <a:extLst>
                <a:ext uri="{FF2B5EF4-FFF2-40B4-BE49-F238E27FC236}">
                  <a16:creationId xmlns:a16="http://schemas.microsoft.com/office/drawing/2014/main" id="{F12BE3B1-2110-CE9C-A2AD-CE61EE4C7D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9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93" name="Line 42">
              <a:extLst>
                <a:ext uri="{FF2B5EF4-FFF2-40B4-BE49-F238E27FC236}">
                  <a16:creationId xmlns:a16="http://schemas.microsoft.com/office/drawing/2014/main" id="{E9FE8891-C2EC-CD4F-BF82-ED1BB99A8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62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94" name="Line 43">
              <a:extLst>
                <a:ext uri="{FF2B5EF4-FFF2-40B4-BE49-F238E27FC236}">
                  <a16:creationId xmlns:a16="http://schemas.microsoft.com/office/drawing/2014/main" id="{E6531AC7-6475-DEA7-C878-D58FA1A35E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6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95" name="Line 44">
              <a:extLst>
                <a:ext uri="{FF2B5EF4-FFF2-40B4-BE49-F238E27FC236}">
                  <a16:creationId xmlns:a16="http://schemas.microsoft.com/office/drawing/2014/main" id="{0A0B0543-0E3B-6A0E-0421-994DF587F0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1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96" name="Line 45">
              <a:extLst>
                <a:ext uri="{FF2B5EF4-FFF2-40B4-BE49-F238E27FC236}">
                  <a16:creationId xmlns:a16="http://schemas.microsoft.com/office/drawing/2014/main" id="{7550E64E-00FD-D05C-C4F5-9B0A9434D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0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97" name="Line 46">
              <a:extLst>
                <a:ext uri="{FF2B5EF4-FFF2-40B4-BE49-F238E27FC236}">
                  <a16:creationId xmlns:a16="http://schemas.microsoft.com/office/drawing/2014/main" id="{1B3461F4-B0A9-F7CE-6112-2892A764E7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7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98" name="Line 47">
              <a:extLst>
                <a:ext uri="{FF2B5EF4-FFF2-40B4-BE49-F238E27FC236}">
                  <a16:creationId xmlns:a16="http://schemas.microsoft.com/office/drawing/2014/main" id="{95A29082-4FA1-61A7-CA17-28F842AA5B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599" name="Line 48">
              <a:extLst>
                <a:ext uri="{FF2B5EF4-FFF2-40B4-BE49-F238E27FC236}">
                  <a16:creationId xmlns:a16="http://schemas.microsoft.com/office/drawing/2014/main" id="{C25AA512-793B-0821-3A89-4BA90CAFE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5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00" name="Line 49">
              <a:extLst>
                <a:ext uri="{FF2B5EF4-FFF2-40B4-BE49-F238E27FC236}">
                  <a16:creationId xmlns:a16="http://schemas.microsoft.com/office/drawing/2014/main" id="{F70F6DB8-0C20-772D-E808-3DF34A25E4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9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01" name="Line 50">
              <a:extLst>
                <a:ext uri="{FF2B5EF4-FFF2-40B4-BE49-F238E27FC236}">
                  <a16:creationId xmlns:a16="http://schemas.microsoft.com/office/drawing/2014/main" id="{BCB11FA5-280A-23C4-48B4-7E61011443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6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02" name="Line 51">
              <a:extLst>
                <a:ext uri="{FF2B5EF4-FFF2-40B4-BE49-F238E27FC236}">
                  <a16:creationId xmlns:a16="http://schemas.microsoft.com/office/drawing/2014/main" id="{03D60F05-62F9-5E0A-E999-69F576B70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3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03" name="Line 52">
              <a:extLst>
                <a:ext uri="{FF2B5EF4-FFF2-40B4-BE49-F238E27FC236}">
                  <a16:creationId xmlns:a16="http://schemas.microsoft.com/office/drawing/2014/main" id="{289C2F7B-DA46-D860-17DC-84AAF9A11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04" name="Line 53">
              <a:extLst>
                <a:ext uri="{FF2B5EF4-FFF2-40B4-BE49-F238E27FC236}">
                  <a16:creationId xmlns:a16="http://schemas.microsoft.com/office/drawing/2014/main" id="{459EF0B5-6E62-9AF7-AEFF-AD03E60B6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9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05" name="Line 54">
              <a:extLst>
                <a:ext uri="{FF2B5EF4-FFF2-40B4-BE49-F238E27FC236}">
                  <a16:creationId xmlns:a16="http://schemas.microsoft.com/office/drawing/2014/main" id="{BBA78040-96F1-BD2E-5B00-11708B845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4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06" name="Line 55">
              <a:extLst>
                <a:ext uri="{FF2B5EF4-FFF2-40B4-BE49-F238E27FC236}">
                  <a16:creationId xmlns:a16="http://schemas.microsoft.com/office/drawing/2014/main" id="{E628988F-2E3B-4AB5-811C-38D50FBBE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9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07" name="Line 56">
              <a:extLst>
                <a:ext uri="{FF2B5EF4-FFF2-40B4-BE49-F238E27FC236}">
                  <a16:creationId xmlns:a16="http://schemas.microsoft.com/office/drawing/2014/main" id="{9D53716E-7FC0-530C-1450-9EBA8020EC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8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08" name="Line 57">
              <a:extLst>
                <a:ext uri="{FF2B5EF4-FFF2-40B4-BE49-F238E27FC236}">
                  <a16:creationId xmlns:a16="http://schemas.microsoft.com/office/drawing/2014/main" id="{B18D3E6F-0304-579E-8D1A-8AA41E021B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9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09" name="Line 58">
              <a:extLst>
                <a:ext uri="{FF2B5EF4-FFF2-40B4-BE49-F238E27FC236}">
                  <a16:creationId xmlns:a16="http://schemas.microsoft.com/office/drawing/2014/main" id="{52E087EF-1D6D-6525-FA0E-6C6662FE9C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10" name="Line 59">
              <a:extLst>
                <a:ext uri="{FF2B5EF4-FFF2-40B4-BE49-F238E27FC236}">
                  <a16:creationId xmlns:a16="http://schemas.microsoft.com/office/drawing/2014/main" id="{A95C7745-9994-5AAA-13B2-CCA57052C2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4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11" name="Line 60">
              <a:extLst>
                <a:ext uri="{FF2B5EF4-FFF2-40B4-BE49-F238E27FC236}">
                  <a16:creationId xmlns:a16="http://schemas.microsoft.com/office/drawing/2014/main" id="{BBFFE32A-889F-0829-DFE2-BC043C84DC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2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12" name="Line 61">
              <a:extLst>
                <a:ext uri="{FF2B5EF4-FFF2-40B4-BE49-F238E27FC236}">
                  <a16:creationId xmlns:a16="http://schemas.microsoft.com/office/drawing/2014/main" id="{47492593-E94A-5413-E5D2-CD8068AEA0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4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13" name="Line 62">
              <a:extLst>
                <a:ext uri="{FF2B5EF4-FFF2-40B4-BE49-F238E27FC236}">
                  <a16:creationId xmlns:a16="http://schemas.microsoft.com/office/drawing/2014/main" id="{DAE624A1-65CF-46B6-0B67-F6E7E2DC05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2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14" name="Line 63">
              <a:extLst>
                <a:ext uri="{FF2B5EF4-FFF2-40B4-BE49-F238E27FC236}">
                  <a16:creationId xmlns:a16="http://schemas.microsoft.com/office/drawing/2014/main" id="{1E6C246C-FDD0-3FED-F81B-24D594D5A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61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15" name="Line 64">
              <a:extLst>
                <a:ext uri="{FF2B5EF4-FFF2-40B4-BE49-F238E27FC236}">
                  <a16:creationId xmlns:a16="http://schemas.microsoft.com/office/drawing/2014/main" id="{E1BAEF1B-968C-1309-419E-A2D417DD26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66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16" name="Line 65">
              <a:extLst>
                <a:ext uri="{FF2B5EF4-FFF2-40B4-BE49-F238E27FC236}">
                  <a16:creationId xmlns:a16="http://schemas.microsoft.com/office/drawing/2014/main" id="{C89F91F4-E499-1BA5-A44C-7AD4B17E0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17" name="Line 66">
              <a:extLst>
                <a:ext uri="{FF2B5EF4-FFF2-40B4-BE49-F238E27FC236}">
                  <a16:creationId xmlns:a16="http://schemas.microsoft.com/office/drawing/2014/main" id="{62B86DCB-1228-3641-5429-66100DBA1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18" name="Line 67">
              <a:extLst>
                <a:ext uri="{FF2B5EF4-FFF2-40B4-BE49-F238E27FC236}">
                  <a16:creationId xmlns:a16="http://schemas.microsoft.com/office/drawing/2014/main" id="{1E2B3C9C-9E74-36CB-5596-25474B6099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3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19" name="Line 68">
              <a:extLst>
                <a:ext uri="{FF2B5EF4-FFF2-40B4-BE49-F238E27FC236}">
                  <a16:creationId xmlns:a16="http://schemas.microsoft.com/office/drawing/2014/main" id="{E619A844-D325-F0DF-87FD-277C04DC1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7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20" name="Line 69">
              <a:extLst>
                <a:ext uri="{FF2B5EF4-FFF2-40B4-BE49-F238E27FC236}">
                  <a16:creationId xmlns:a16="http://schemas.microsoft.com/office/drawing/2014/main" id="{4F50C4CD-92F2-9DA0-DE1F-D461841E1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0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21" name="Line 70">
              <a:extLst>
                <a:ext uri="{FF2B5EF4-FFF2-40B4-BE49-F238E27FC236}">
                  <a16:creationId xmlns:a16="http://schemas.microsoft.com/office/drawing/2014/main" id="{C8D1CF25-8C20-4D8A-D1B2-01BF7A5F1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4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22" name="Line 71">
              <a:extLst>
                <a:ext uri="{FF2B5EF4-FFF2-40B4-BE49-F238E27FC236}">
                  <a16:creationId xmlns:a16="http://schemas.microsoft.com/office/drawing/2014/main" id="{E41286E4-C2A5-722F-0AFC-F3969FD2B3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9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23" name="Line 72">
              <a:extLst>
                <a:ext uri="{FF2B5EF4-FFF2-40B4-BE49-F238E27FC236}">
                  <a16:creationId xmlns:a16="http://schemas.microsoft.com/office/drawing/2014/main" id="{8B4C8C11-D2A6-9118-4239-B7A0B1CD18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1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24" name="Line 73">
              <a:extLst>
                <a:ext uri="{FF2B5EF4-FFF2-40B4-BE49-F238E27FC236}">
                  <a16:creationId xmlns:a16="http://schemas.microsoft.com/office/drawing/2014/main" id="{ED1ACDB4-FA0D-05B1-816D-EED98ECAF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8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25" name="Line 74">
              <a:extLst>
                <a:ext uri="{FF2B5EF4-FFF2-40B4-BE49-F238E27FC236}">
                  <a16:creationId xmlns:a16="http://schemas.microsoft.com/office/drawing/2014/main" id="{3C78CEB5-7E21-531F-8E4D-283735643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4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26" name="Line 75">
              <a:extLst>
                <a:ext uri="{FF2B5EF4-FFF2-40B4-BE49-F238E27FC236}">
                  <a16:creationId xmlns:a16="http://schemas.microsoft.com/office/drawing/2014/main" id="{9CFD8639-46B6-D7C7-222D-39B748219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6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27" name="Line 76">
              <a:extLst>
                <a:ext uri="{FF2B5EF4-FFF2-40B4-BE49-F238E27FC236}">
                  <a16:creationId xmlns:a16="http://schemas.microsoft.com/office/drawing/2014/main" id="{A5D82A91-9078-524B-8F99-F33253ED9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3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28" name="Line 77">
              <a:extLst>
                <a:ext uri="{FF2B5EF4-FFF2-40B4-BE49-F238E27FC236}">
                  <a16:creationId xmlns:a16="http://schemas.microsoft.com/office/drawing/2014/main" id="{4045287C-26AA-DE48-66BD-9962E655D0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29" name="Line 78">
              <a:extLst>
                <a:ext uri="{FF2B5EF4-FFF2-40B4-BE49-F238E27FC236}">
                  <a16:creationId xmlns:a16="http://schemas.microsoft.com/office/drawing/2014/main" id="{CA599C01-D6B0-AC51-70D4-2058E4EEA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8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30" name="Line 79">
              <a:extLst>
                <a:ext uri="{FF2B5EF4-FFF2-40B4-BE49-F238E27FC236}">
                  <a16:creationId xmlns:a16="http://schemas.microsoft.com/office/drawing/2014/main" id="{60F1BE31-7BE3-10A5-08CE-66D59438A1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6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31" name="Line 80">
              <a:extLst>
                <a:ext uri="{FF2B5EF4-FFF2-40B4-BE49-F238E27FC236}">
                  <a16:creationId xmlns:a16="http://schemas.microsoft.com/office/drawing/2014/main" id="{4A0FD018-2683-7119-E854-69F7CC6FB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6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32" name="Line 81">
              <a:extLst>
                <a:ext uri="{FF2B5EF4-FFF2-40B4-BE49-F238E27FC236}">
                  <a16:creationId xmlns:a16="http://schemas.microsoft.com/office/drawing/2014/main" id="{30459C7B-79E6-A3B1-86FB-151CACE86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33" name="Line 82">
              <a:extLst>
                <a:ext uri="{FF2B5EF4-FFF2-40B4-BE49-F238E27FC236}">
                  <a16:creationId xmlns:a16="http://schemas.microsoft.com/office/drawing/2014/main" id="{FAE17BC2-4F53-E921-3007-9B33BFF97D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2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34" name="Line 83">
              <a:extLst>
                <a:ext uri="{FF2B5EF4-FFF2-40B4-BE49-F238E27FC236}">
                  <a16:creationId xmlns:a16="http://schemas.microsoft.com/office/drawing/2014/main" id="{D11CEC68-0562-1130-1CE0-7D24ECA82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7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35" name="Line 84">
              <a:extLst>
                <a:ext uri="{FF2B5EF4-FFF2-40B4-BE49-F238E27FC236}">
                  <a16:creationId xmlns:a16="http://schemas.microsoft.com/office/drawing/2014/main" id="{0956F17F-07CA-B644-B5B5-171718E4F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1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36" name="Line 85">
              <a:extLst>
                <a:ext uri="{FF2B5EF4-FFF2-40B4-BE49-F238E27FC236}">
                  <a16:creationId xmlns:a16="http://schemas.microsoft.com/office/drawing/2014/main" id="{C4CC190F-FDCD-E3E8-6DAB-6E8FC62BA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37" name="Line 86">
              <a:extLst>
                <a:ext uri="{FF2B5EF4-FFF2-40B4-BE49-F238E27FC236}">
                  <a16:creationId xmlns:a16="http://schemas.microsoft.com/office/drawing/2014/main" id="{C5AB93D9-9CAC-1CBD-9205-F5F5C44FF2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38" name="Line 87">
              <a:extLst>
                <a:ext uri="{FF2B5EF4-FFF2-40B4-BE49-F238E27FC236}">
                  <a16:creationId xmlns:a16="http://schemas.microsoft.com/office/drawing/2014/main" id="{51DF97C0-AD05-10E8-FA11-491C099758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2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39" name="Line 88">
              <a:extLst>
                <a:ext uri="{FF2B5EF4-FFF2-40B4-BE49-F238E27FC236}">
                  <a16:creationId xmlns:a16="http://schemas.microsoft.com/office/drawing/2014/main" id="{BF9E4E1B-4300-C341-9965-617FFAB190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40" name="Line 89">
              <a:extLst>
                <a:ext uri="{FF2B5EF4-FFF2-40B4-BE49-F238E27FC236}">
                  <a16:creationId xmlns:a16="http://schemas.microsoft.com/office/drawing/2014/main" id="{A505BDE8-61D7-2DC1-16CC-C1E0877884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41" name="Line 90">
              <a:extLst>
                <a:ext uri="{FF2B5EF4-FFF2-40B4-BE49-F238E27FC236}">
                  <a16:creationId xmlns:a16="http://schemas.microsoft.com/office/drawing/2014/main" id="{E9639627-4A33-05D8-3619-3E3A6655E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42" name="Line 91">
              <a:extLst>
                <a:ext uri="{FF2B5EF4-FFF2-40B4-BE49-F238E27FC236}">
                  <a16:creationId xmlns:a16="http://schemas.microsoft.com/office/drawing/2014/main" id="{AE2BC0B9-5913-6711-1E38-C0D01003D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43" name="Line 92">
              <a:extLst>
                <a:ext uri="{FF2B5EF4-FFF2-40B4-BE49-F238E27FC236}">
                  <a16:creationId xmlns:a16="http://schemas.microsoft.com/office/drawing/2014/main" id="{ACE65EF0-FF59-0ABD-C9A9-8FD016324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7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44" name="Line 93">
              <a:extLst>
                <a:ext uri="{FF2B5EF4-FFF2-40B4-BE49-F238E27FC236}">
                  <a16:creationId xmlns:a16="http://schemas.microsoft.com/office/drawing/2014/main" id="{60191681-E871-D366-C7BA-F8F5F7E5C2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45" name="Line 94">
              <a:extLst>
                <a:ext uri="{FF2B5EF4-FFF2-40B4-BE49-F238E27FC236}">
                  <a16:creationId xmlns:a16="http://schemas.microsoft.com/office/drawing/2014/main" id="{C8079C72-EBE7-7B6B-5DA0-65BA26391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46" name="Line 95">
              <a:extLst>
                <a:ext uri="{FF2B5EF4-FFF2-40B4-BE49-F238E27FC236}">
                  <a16:creationId xmlns:a16="http://schemas.microsoft.com/office/drawing/2014/main" id="{9F427580-2D59-49A0-E492-7E22639046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47" name="Line 96">
              <a:extLst>
                <a:ext uri="{FF2B5EF4-FFF2-40B4-BE49-F238E27FC236}">
                  <a16:creationId xmlns:a16="http://schemas.microsoft.com/office/drawing/2014/main" id="{036672CA-79D3-FAB7-6B1D-01016745E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48" name="Line 97">
              <a:extLst>
                <a:ext uri="{FF2B5EF4-FFF2-40B4-BE49-F238E27FC236}">
                  <a16:creationId xmlns:a16="http://schemas.microsoft.com/office/drawing/2014/main" id="{2C86E52B-54C6-8C73-5E30-3DF7A42E00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49" name="Line 98">
              <a:extLst>
                <a:ext uri="{FF2B5EF4-FFF2-40B4-BE49-F238E27FC236}">
                  <a16:creationId xmlns:a16="http://schemas.microsoft.com/office/drawing/2014/main" id="{F26013A0-C165-E7E4-11CE-A825835590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50" name="Line 99">
              <a:extLst>
                <a:ext uri="{FF2B5EF4-FFF2-40B4-BE49-F238E27FC236}">
                  <a16:creationId xmlns:a16="http://schemas.microsoft.com/office/drawing/2014/main" id="{EEFD7794-B578-546A-9FB8-9A12F12B9D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4651" name="Line 100">
              <a:extLst>
                <a:ext uri="{FF2B5EF4-FFF2-40B4-BE49-F238E27FC236}">
                  <a16:creationId xmlns:a16="http://schemas.microsoft.com/office/drawing/2014/main" id="{E39435D5-52CF-51C5-2944-08654AFD8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64548" name="Rectangle 101">
            <a:extLst>
              <a:ext uri="{FF2B5EF4-FFF2-40B4-BE49-F238E27FC236}">
                <a16:creationId xmlns:a16="http://schemas.microsoft.com/office/drawing/2014/main" id="{D3C174D9-F66B-D666-63EE-453E692BD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325438"/>
            <a:ext cx="496887" cy="1450975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64549" name="Rectangle 102">
            <a:extLst>
              <a:ext uri="{FF2B5EF4-FFF2-40B4-BE49-F238E27FC236}">
                <a16:creationId xmlns:a16="http://schemas.microsoft.com/office/drawing/2014/main" id="{BBC774DA-AFD4-2E6A-B248-56F471637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457200"/>
            <a:ext cx="5662613" cy="77788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64550" name="Rectangle 103">
            <a:extLst>
              <a:ext uri="{FF2B5EF4-FFF2-40B4-BE49-F238E27FC236}">
                <a16:creationId xmlns:a16="http://schemas.microsoft.com/office/drawing/2014/main" id="{0ECEEF6A-8E25-8285-2642-7C194CD49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1554163"/>
            <a:ext cx="1474787" cy="338137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64551" name="Rectangle 104">
            <a:extLst>
              <a:ext uri="{FF2B5EF4-FFF2-40B4-BE49-F238E27FC236}">
                <a16:creationId xmlns:a16="http://schemas.microsoft.com/office/drawing/2014/main" id="{4F612A3A-55B5-4E23-6FBD-C13B3C835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1704975"/>
            <a:ext cx="5662612" cy="77788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BR" sz="18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4441" name="Rectangle 105">
            <a:extLst>
              <a:ext uri="{FF2B5EF4-FFF2-40B4-BE49-F238E27FC236}">
                <a16:creationId xmlns:a16="http://schemas.microsoft.com/office/drawing/2014/main" id="{782A926A-EC98-E9A9-0287-AC358F6DB73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62000" y="2133600"/>
            <a:ext cx="7696200" cy="1747838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altLang="pt-BR" sz="2800">
                <a:solidFill>
                  <a:srgbClr val="000099"/>
                </a:solidFill>
                <a:latin typeface="Arial Black" panose="020B0A04020102020204" pitchFamily="34" charset="0"/>
              </a:rPr>
              <a:t>-  pré-ordem,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800">
                <a:solidFill>
                  <a:srgbClr val="000099"/>
                </a:solidFill>
                <a:latin typeface="Arial Black" panose="020B0A04020102020204" pitchFamily="34" charset="0"/>
              </a:rPr>
              <a:t>-  in-ordem 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2800">
                <a:solidFill>
                  <a:srgbClr val="000099"/>
                </a:solidFill>
                <a:latin typeface="Arial Black" panose="020B0A04020102020204" pitchFamily="34" charset="0"/>
              </a:rPr>
              <a:t>-  pós-ordem</a:t>
            </a:r>
          </a:p>
        </p:txBody>
      </p:sp>
      <p:sp>
        <p:nvSpPr>
          <p:cNvPr id="14444" name="Rectangle 108">
            <a:extLst>
              <a:ext uri="{FF2B5EF4-FFF2-40B4-BE49-F238E27FC236}">
                <a16:creationId xmlns:a16="http://schemas.microsoft.com/office/drawing/2014/main" id="{BF952EA1-E4D2-CB03-5FB4-62FED0A902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609600"/>
            <a:ext cx="7378700" cy="1143000"/>
          </a:xfrm>
          <a:noFill/>
        </p:spPr>
        <p:txBody>
          <a:bodyPr/>
          <a:lstStyle/>
          <a:p>
            <a:r>
              <a:rPr lang="pt-BR" altLang="pt-BR" sz="4000">
                <a:solidFill>
                  <a:srgbClr val="0000CC"/>
                </a:solidFill>
              </a:rPr>
              <a:t>Encaminhamento em Árvores</a:t>
            </a:r>
            <a:endParaRPr lang="pt-BR" altLang="pt-BR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1" grpId="0" build="p" autoUpdateAnimBg="0" advAuto="0"/>
      <p:bldP spid="1444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F3ABD39-38F8-836E-AA7E-FA50AD2B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Exemplo de Análise de Algoritmo 2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6FCE642-43B8-2CC0-24C5-657CD4F07B7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9388" y="1600200"/>
            <a:ext cx="8496300" cy="1757363"/>
          </a:xfrm>
        </p:spPr>
        <p:txBody>
          <a:bodyPr/>
          <a:lstStyle/>
          <a:p>
            <a:r>
              <a:rPr lang="pt-BR" altLang="pt-BR" sz="2600"/>
              <a:t>Rearranjar um vetor em ordem crescente</a:t>
            </a:r>
          </a:p>
          <a:p>
            <a:endParaRPr lang="pt-BR" altLang="pt-BR" sz="2600"/>
          </a:p>
          <a:p>
            <a:r>
              <a:rPr lang="pt-BR" altLang="pt-BR" sz="2600"/>
              <a:t>A[1 . . n] é crescente se A[1] ≤ · · · ≤ A[n]</a:t>
            </a:r>
          </a:p>
        </p:txBody>
      </p:sp>
      <p:graphicFrame>
        <p:nvGraphicFramePr>
          <p:cNvPr id="31748" name="Object 4">
            <a:extLst>
              <a:ext uri="{FF2B5EF4-FFF2-40B4-BE49-F238E27FC236}">
                <a16:creationId xmlns:a16="http://schemas.microsoft.com/office/drawing/2014/main" id="{FAD9AFBA-11E2-195A-2380-656114304234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258888" y="3933825"/>
          <a:ext cx="604837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Imagem de Bitmap" r:id="rId3" imgW="3323810" imgH="752381" progId="Paint.Picture">
                  <p:embed/>
                </p:oleObj>
              </mc:Choice>
              <mc:Fallback>
                <p:oleObj name="Imagem de Bitmap" r:id="rId3" imgW="3323810" imgH="75238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933825"/>
                        <a:ext cx="6048375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Espaço Reservado para Número de Slide 3">
            <a:extLst>
              <a:ext uri="{FF2B5EF4-FFF2-40B4-BE49-F238E27FC236}">
                <a16:creationId xmlns:a16="http://schemas.microsoft.com/office/drawing/2014/main" id="{4132152C-C0C5-B38A-E449-518E43A6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B5E4B8-75B3-4FF0-8675-FC0A8B7BA02F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210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grpSp>
        <p:nvGrpSpPr>
          <p:cNvPr id="366595" name="Group 2">
            <a:extLst>
              <a:ext uri="{FF2B5EF4-FFF2-40B4-BE49-F238E27FC236}">
                <a16:creationId xmlns:a16="http://schemas.microsoft.com/office/drawing/2014/main" id="{0C7EBE42-6376-B0FB-1B15-29F312AA2262}"/>
              </a:ext>
            </a:extLst>
          </p:cNvPr>
          <p:cNvGrpSpPr>
            <a:grpSpLocks/>
          </p:cNvGrpSpPr>
          <p:nvPr/>
        </p:nvGrpSpPr>
        <p:grpSpPr bwMode="auto">
          <a:xfrm>
            <a:off x="0" y="68263"/>
            <a:ext cx="647700" cy="6713537"/>
            <a:chOff x="0" y="43"/>
            <a:chExt cx="5760" cy="4229"/>
          </a:xfrm>
        </p:grpSpPr>
        <p:sp>
          <p:nvSpPr>
            <p:cNvPr id="366687" name="Line 3">
              <a:extLst>
                <a:ext uri="{FF2B5EF4-FFF2-40B4-BE49-F238E27FC236}">
                  <a16:creationId xmlns:a16="http://schemas.microsoft.com/office/drawing/2014/main" id="{A5B832F8-7E7A-A742-1029-852BB54BF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0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688" name="Line 4">
              <a:extLst>
                <a:ext uri="{FF2B5EF4-FFF2-40B4-BE49-F238E27FC236}">
                  <a16:creationId xmlns:a16="http://schemas.microsoft.com/office/drawing/2014/main" id="{29540A2E-DDB1-4462-E359-BB805E58D4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689" name="Line 5">
              <a:extLst>
                <a:ext uri="{FF2B5EF4-FFF2-40B4-BE49-F238E27FC236}">
                  <a16:creationId xmlns:a16="http://schemas.microsoft.com/office/drawing/2014/main" id="{CBB67673-2B3F-0BA7-33DF-F427268204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7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690" name="Line 6">
              <a:extLst>
                <a:ext uri="{FF2B5EF4-FFF2-40B4-BE49-F238E27FC236}">
                  <a16:creationId xmlns:a16="http://schemas.microsoft.com/office/drawing/2014/main" id="{F67C3764-0B51-1180-1541-7E7A0B7B94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11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691" name="Line 7">
              <a:extLst>
                <a:ext uri="{FF2B5EF4-FFF2-40B4-BE49-F238E27FC236}">
                  <a16:creationId xmlns:a16="http://schemas.microsoft.com/office/drawing/2014/main" id="{7CC24553-B812-CBFB-CB06-243A98C1F8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06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692" name="Line 8">
              <a:extLst>
                <a:ext uri="{FF2B5EF4-FFF2-40B4-BE49-F238E27FC236}">
                  <a16:creationId xmlns:a16="http://schemas.microsoft.com/office/drawing/2014/main" id="{878C53EC-669B-D063-C4B6-D490A8D55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1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693" name="Line 9">
              <a:extLst>
                <a:ext uri="{FF2B5EF4-FFF2-40B4-BE49-F238E27FC236}">
                  <a16:creationId xmlns:a16="http://schemas.microsoft.com/office/drawing/2014/main" id="{649768E8-4B5D-1DA8-F9E9-D64843A34A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694" name="Line 10">
              <a:extLst>
                <a:ext uri="{FF2B5EF4-FFF2-40B4-BE49-F238E27FC236}">
                  <a16:creationId xmlns:a16="http://schemas.microsoft.com/office/drawing/2014/main" id="{6630D5B6-3D21-64BD-F48B-85609F638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695" name="Line 11">
              <a:extLst>
                <a:ext uri="{FF2B5EF4-FFF2-40B4-BE49-F238E27FC236}">
                  <a16:creationId xmlns:a16="http://schemas.microsoft.com/office/drawing/2014/main" id="{03DC9570-A9F3-9AC8-9839-9C894DDCE8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0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696" name="Line 12">
              <a:extLst>
                <a:ext uri="{FF2B5EF4-FFF2-40B4-BE49-F238E27FC236}">
                  <a16:creationId xmlns:a16="http://schemas.microsoft.com/office/drawing/2014/main" id="{36CBB094-CC01-D07C-3CC5-5CB2EEFF6A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9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697" name="Line 13">
              <a:extLst>
                <a:ext uri="{FF2B5EF4-FFF2-40B4-BE49-F238E27FC236}">
                  <a16:creationId xmlns:a16="http://schemas.microsoft.com/office/drawing/2014/main" id="{9DD276B9-DB61-35DA-4F33-7CCE29FC7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1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698" name="Line 14">
              <a:extLst>
                <a:ext uri="{FF2B5EF4-FFF2-40B4-BE49-F238E27FC236}">
                  <a16:creationId xmlns:a16="http://schemas.microsoft.com/office/drawing/2014/main" id="{31E1A21E-2FBB-8179-DE9C-696BA36D7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9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699" name="Line 15">
              <a:extLst>
                <a:ext uri="{FF2B5EF4-FFF2-40B4-BE49-F238E27FC236}">
                  <a16:creationId xmlns:a16="http://schemas.microsoft.com/office/drawing/2014/main" id="{B3D44663-66ED-A941-14AB-75CA3FBBB0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8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00" name="Line 16">
              <a:extLst>
                <a:ext uri="{FF2B5EF4-FFF2-40B4-BE49-F238E27FC236}">
                  <a16:creationId xmlns:a16="http://schemas.microsoft.com/office/drawing/2014/main" id="{9C668C30-FC87-7D9C-C677-B89429969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74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01" name="Line 17">
              <a:extLst>
                <a:ext uri="{FF2B5EF4-FFF2-40B4-BE49-F238E27FC236}">
                  <a16:creationId xmlns:a16="http://schemas.microsoft.com/office/drawing/2014/main" id="{2604C01A-5E84-0ED5-66C5-F578BE08D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02" name="Line 18">
              <a:extLst>
                <a:ext uri="{FF2B5EF4-FFF2-40B4-BE49-F238E27FC236}">
                  <a16:creationId xmlns:a16="http://schemas.microsoft.com/office/drawing/2014/main" id="{B2855ADE-2013-331A-0608-F85699C77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03" name="Line 19">
              <a:extLst>
                <a:ext uri="{FF2B5EF4-FFF2-40B4-BE49-F238E27FC236}">
                  <a16:creationId xmlns:a16="http://schemas.microsoft.com/office/drawing/2014/main" id="{29AB1C85-64F7-8DF0-7440-F097D6197A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1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04" name="Line 20">
              <a:extLst>
                <a:ext uri="{FF2B5EF4-FFF2-40B4-BE49-F238E27FC236}">
                  <a16:creationId xmlns:a16="http://schemas.microsoft.com/office/drawing/2014/main" id="{1128A8FF-FBD0-FFD4-DB0A-5EE2C29C9C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05" name="Line 21">
              <a:extLst>
                <a:ext uri="{FF2B5EF4-FFF2-40B4-BE49-F238E27FC236}">
                  <a16:creationId xmlns:a16="http://schemas.microsoft.com/office/drawing/2014/main" id="{FC78FE30-1BEC-7BDF-1555-5F85DDE4D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7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06" name="Line 22">
              <a:extLst>
                <a:ext uri="{FF2B5EF4-FFF2-40B4-BE49-F238E27FC236}">
                  <a16:creationId xmlns:a16="http://schemas.microsoft.com/office/drawing/2014/main" id="{13612339-3FC9-3116-CFA0-34A253D07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07" name="Line 23">
              <a:extLst>
                <a:ext uri="{FF2B5EF4-FFF2-40B4-BE49-F238E27FC236}">
                  <a16:creationId xmlns:a16="http://schemas.microsoft.com/office/drawing/2014/main" id="{D948D499-23C8-1041-218E-7977D04F49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7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08" name="Line 24">
              <a:extLst>
                <a:ext uri="{FF2B5EF4-FFF2-40B4-BE49-F238E27FC236}">
                  <a16:creationId xmlns:a16="http://schemas.microsoft.com/office/drawing/2014/main" id="{51D0826C-5067-9BF0-ECA5-C48F5BC01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6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09" name="Line 25">
              <a:extLst>
                <a:ext uri="{FF2B5EF4-FFF2-40B4-BE49-F238E27FC236}">
                  <a16:creationId xmlns:a16="http://schemas.microsoft.com/office/drawing/2014/main" id="{FFB9B6BF-B8BE-7BEC-98C1-85C8E084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7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10" name="Line 26">
              <a:extLst>
                <a:ext uri="{FF2B5EF4-FFF2-40B4-BE49-F238E27FC236}">
                  <a16:creationId xmlns:a16="http://schemas.microsoft.com/office/drawing/2014/main" id="{3989A116-393C-32A4-DC8A-8E213A227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11" name="Line 27">
              <a:extLst>
                <a:ext uri="{FF2B5EF4-FFF2-40B4-BE49-F238E27FC236}">
                  <a16:creationId xmlns:a16="http://schemas.microsoft.com/office/drawing/2014/main" id="{CFA1094A-D915-60D4-0B4C-9045DF70F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2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12" name="Line 28">
              <a:extLst>
                <a:ext uri="{FF2B5EF4-FFF2-40B4-BE49-F238E27FC236}">
                  <a16:creationId xmlns:a16="http://schemas.microsoft.com/office/drawing/2014/main" id="{B587F2CC-9EE3-FF6D-DA4F-CC678ADB9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0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13" name="Line 29">
              <a:extLst>
                <a:ext uri="{FF2B5EF4-FFF2-40B4-BE49-F238E27FC236}">
                  <a16:creationId xmlns:a16="http://schemas.microsoft.com/office/drawing/2014/main" id="{77900A4C-D1E9-6B84-16A9-7B1B8A67A2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2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14" name="Line 30">
              <a:extLst>
                <a:ext uri="{FF2B5EF4-FFF2-40B4-BE49-F238E27FC236}">
                  <a16:creationId xmlns:a16="http://schemas.microsoft.com/office/drawing/2014/main" id="{A1A30B1C-F1F0-7658-2539-4A9789E611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0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15" name="Line 31">
              <a:extLst>
                <a:ext uri="{FF2B5EF4-FFF2-40B4-BE49-F238E27FC236}">
                  <a16:creationId xmlns:a16="http://schemas.microsoft.com/office/drawing/2014/main" id="{8FA75765-8A01-7C53-8AD5-15B0612E52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9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16" name="Line 32">
              <a:extLst>
                <a:ext uri="{FF2B5EF4-FFF2-40B4-BE49-F238E27FC236}">
                  <a16:creationId xmlns:a16="http://schemas.microsoft.com/office/drawing/2014/main" id="{758F6007-FF8F-E822-ABFE-46467393AE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04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17" name="Line 33">
              <a:extLst>
                <a:ext uri="{FF2B5EF4-FFF2-40B4-BE49-F238E27FC236}">
                  <a16:creationId xmlns:a16="http://schemas.microsoft.com/office/drawing/2014/main" id="{14D616CB-F17D-CD84-00AC-37A3BCD809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18" name="Line 34">
              <a:extLst>
                <a:ext uri="{FF2B5EF4-FFF2-40B4-BE49-F238E27FC236}">
                  <a16:creationId xmlns:a16="http://schemas.microsoft.com/office/drawing/2014/main" id="{FAFA43FC-170D-6F9D-6006-6139FB1AB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2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19" name="Line 35">
              <a:extLst>
                <a:ext uri="{FF2B5EF4-FFF2-40B4-BE49-F238E27FC236}">
                  <a16:creationId xmlns:a16="http://schemas.microsoft.com/office/drawing/2014/main" id="{0A5ADB0D-24A3-B288-ECDB-1462C12E4A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3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20" name="Line 36">
              <a:extLst>
                <a:ext uri="{FF2B5EF4-FFF2-40B4-BE49-F238E27FC236}">
                  <a16:creationId xmlns:a16="http://schemas.microsoft.com/office/drawing/2014/main" id="{6B0B1661-C760-1CA2-FDFB-09FAF35BC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75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21" name="Line 37">
              <a:extLst>
                <a:ext uri="{FF2B5EF4-FFF2-40B4-BE49-F238E27FC236}">
                  <a16:creationId xmlns:a16="http://schemas.microsoft.com/office/drawing/2014/main" id="{C558D79C-4370-8607-CFD4-BBF4240A1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67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22" name="Line 38">
              <a:extLst>
                <a:ext uri="{FF2B5EF4-FFF2-40B4-BE49-F238E27FC236}">
                  <a16:creationId xmlns:a16="http://schemas.microsoft.com/office/drawing/2014/main" id="{FE59AE69-EC7E-27CB-D38B-2819253FCC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7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23" name="Line 39">
              <a:extLst>
                <a:ext uri="{FF2B5EF4-FFF2-40B4-BE49-F238E27FC236}">
                  <a16:creationId xmlns:a16="http://schemas.microsoft.com/office/drawing/2014/main" id="{373F09C2-0086-5C43-01FF-ABB8766C1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5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24" name="Line 40">
              <a:extLst>
                <a:ext uri="{FF2B5EF4-FFF2-40B4-BE49-F238E27FC236}">
                  <a16:creationId xmlns:a16="http://schemas.microsoft.com/office/drawing/2014/main" id="{10CCDD0E-36CA-7CFF-7BFC-250A25272D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5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25" name="Line 41">
              <a:extLst>
                <a:ext uri="{FF2B5EF4-FFF2-40B4-BE49-F238E27FC236}">
                  <a16:creationId xmlns:a16="http://schemas.microsoft.com/office/drawing/2014/main" id="{6107CDB5-FF06-026C-3B1D-428429B0C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9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26" name="Line 42">
              <a:extLst>
                <a:ext uri="{FF2B5EF4-FFF2-40B4-BE49-F238E27FC236}">
                  <a16:creationId xmlns:a16="http://schemas.microsoft.com/office/drawing/2014/main" id="{71F6FFF0-81C4-3773-40D9-6AF05C1375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62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27" name="Line 43">
              <a:extLst>
                <a:ext uri="{FF2B5EF4-FFF2-40B4-BE49-F238E27FC236}">
                  <a16:creationId xmlns:a16="http://schemas.microsoft.com/office/drawing/2014/main" id="{E1611CF9-6C7D-7FF0-6484-111C5857B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6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28" name="Line 44">
              <a:extLst>
                <a:ext uri="{FF2B5EF4-FFF2-40B4-BE49-F238E27FC236}">
                  <a16:creationId xmlns:a16="http://schemas.microsoft.com/office/drawing/2014/main" id="{BEF4220C-5068-4581-FA1C-13A02E0F6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1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29" name="Line 45">
              <a:extLst>
                <a:ext uri="{FF2B5EF4-FFF2-40B4-BE49-F238E27FC236}">
                  <a16:creationId xmlns:a16="http://schemas.microsoft.com/office/drawing/2014/main" id="{90A28C53-AA33-BA7C-682F-197B196664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0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30" name="Line 46">
              <a:extLst>
                <a:ext uri="{FF2B5EF4-FFF2-40B4-BE49-F238E27FC236}">
                  <a16:creationId xmlns:a16="http://schemas.microsoft.com/office/drawing/2014/main" id="{E703A88D-435A-D7A8-0824-3BCAC6858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7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31" name="Line 47">
              <a:extLst>
                <a:ext uri="{FF2B5EF4-FFF2-40B4-BE49-F238E27FC236}">
                  <a16:creationId xmlns:a16="http://schemas.microsoft.com/office/drawing/2014/main" id="{3FF52970-5E9E-92EB-F8FD-4C968B5E17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32" name="Line 48">
              <a:extLst>
                <a:ext uri="{FF2B5EF4-FFF2-40B4-BE49-F238E27FC236}">
                  <a16:creationId xmlns:a16="http://schemas.microsoft.com/office/drawing/2014/main" id="{BBDA53BE-9EA0-BCED-B04A-F1BC1D67B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5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33" name="Line 49">
              <a:extLst>
                <a:ext uri="{FF2B5EF4-FFF2-40B4-BE49-F238E27FC236}">
                  <a16:creationId xmlns:a16="http://schemas.microsoft.com/office/drawing/2014/main" id="{22B4477D-427B-7A72-AF2F-5B84CD58A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9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34" name="Line 50">
              <a:extLst>
                <a:ext uri="{FF2B5EF4-FFF2-40B4-BE49-F238E27FC236}">
                  <a16:creationId xmlns:a16="http://schemas.microsoft.com/office/drawing/2014/main" id="{F65DFDAE-93A5-32E6-163F-220726DF32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6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35" name="Line 51">
              <a:extLst>
                <a:ext uri="{FF2B5EF4-FFF2-40B4-BE49-F238E27FC236}">
                  <a16:creationId xmlns:a16="http://schemas.microsoft.com/office/drawing/2014/main" id="{FB529EDA-065C-C92B-33A9-EFDF56254C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3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36" name="Line 52">
              <a:extLst>
                <a:ext uri="{FF2B5EF4-FFF2-40B4-BE49-F238E27FC236}">
                  <a16:creationId xmlns:a16="http://schemas.microsoft.com/office/drawing/2014/main" id="{7DC2E561-0078-1A7A-AA1B-8759CB434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37" name="Line 53">
              <a:extLst>
                <a:ext uri="{FF2B5EF4-FFF2-40B4-BE49-F238E27FC236}">
                  <a16:creationId xmlns:a16="http://schemas.microsoft.com/office/drawing/2014/main" id="{22C782EC-133F-A47C-A6D9-B74D3E0D67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9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38" name="Line 54">
              <a:extLst>
                <a:ext uri="{FF2B5EF4-FFF2-40B4-BE49-F238E27FC236}">
                  <a16:creationId xmlns:a16="http://schemas.microsoft.com/office/drawing/2014/main" id="{9C3ED93A-268F-A358-E143-D23631BF15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4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39" name="Line 55">
              <a:extLst>
                <a:ext uri="{FF2B5EF4-FFF2-40B4-BE49-F238E27FC236}">
                  <a16:creationId xmlns:a16="http://schemas.microsoft.com/office/drawing/2014/main" id="{9969CF48-3F95-4CED-902B-1857F4521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9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40" name="Line 56">
              <a:extLst>
                <a:ext uri="{FF2B5EF4-FFF2-40B4-BE49-F238E27FC236}">
                  <a16:creationId xmlns:a16="http://schemas.microsoft.com/office/drawing/2014/main" id="{A65B1F17-D9A5-FCB0-54DD-F589F737E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8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41" name="Line 57">
              <a:extLst>
                <a:ext uri="{FF2B5EF4-FFF2-40B4-BE49-F238E27FC236}">
                  <a16:creationId xmlns:a16="http://schemas.microsoft.com/office/drawing/2014/main" id="{40330633-60B7-ACCD-05B7-59424A4941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9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42" name="Line 58">
              <a:extLst>
                <a:ext uri="{FF2B5EF4-FFF2-40B4-BE49-F238E27FC236}">
                  <a16:creationId xmlns:a16="http://schemas.microsoft.com/office/drawing/2014/main" id="{ABB78F44-C2CF-3F0A-CB7D-651530CD6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43" name="Line 59">
              <a:extLst>
                <a:ext uri="{FF2B5EF4-FFF2-40B4-BE49-F238E27FC236}">
                  <a16:creationId xmlns:a16="http://schemas.microsoft.com/office/drawing/2014/main" id="{57B86D0E-4688-0B81-5D10-7180CE391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4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44" name="Line 60">
              <a:extLst>
                <a:ext uri="{FF2B5EF4-FFF2-40B4-BE49-F238E27FC236}">
                  <a16:creationId xmlns:a16="http://schemas.microsoft.com/office/drawing/2014/main" id="{9E915062-36E3-5656-1AC7-1ED2E6EBF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2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45" name="Line 61">
              <a:extLst>
                <a:ext uri="{FF2B5EF4-FFF2-40B4-BE49-F238E27FC236}">
                  <a16:creationId xmlns:a16="http://schemas.microsoft.com/office/drawing/2014/main" id="{61EF6D03-0EA1-4826-33B0-B88DC8FCCC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4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46" name="Line 62">
              <a:extLst>
                <a:ext uri="{FF2B5EF4-FFF2-40B4-BE49-F238E27FC236}">
                  <a16:creationId xmlns:a16="http://schemas.microsoft.com/office/drawing/2014/main" id="{2F10785B-DF4A-FD67-9AFE-411940D4C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2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47" name="Line 63">
              <a:extLst>
                <a:ext uri="{FF2B5EF4-FFF2-40B4-BE49-F238E27FC236}">
                  <a16:creationId xmlns:a16="http://schemas.microsoft.com/office/drawing/2014/main" id="{1D3B979C-E17C-43E6-CD75-13CB1ABB6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61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48" name="Line 64">
              <a:extLst>
                <a:ext uri="{FF2B5EF4-FFF2-40B4-BE49-F238E27FC236}">
                  <a16:creationId xmlns:a16="http://schemas.microsoft.com/office/drawing/2014/main" id="{B8DF38F3-697C-8B89-71A8-D17EA03DB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66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49" name="Line 65">
              <a:extLst>
                <a:ext uri="{FF2B5EF4-FFF2-40B4-BE49-F238E27FC236}">
                  <a16:creationId xmlns:a16="http://schemas.microsoft.com/office/drawing/2014/main" id="{E0071E2E-787C-4011-EC8D-8C8E92947C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6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50" name="Line 66">
              <a:extLst>
                <a:ext uri="{FF2B5EF4-FFF2-40B4-BE49-F238E27FC236}">
                  <a16:creationId xmlns:a16="http://schemas.microsoft.com/office/drawing/2014/main" id="{7130D29A-F93D-1EFC-4A2F-CD6A82EA57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51" name="Line 67">
              <a:extLst>
                <a:ext uri="{FF2B5EF4-FFF2-40B4-BE49-F238E27FC236}">
                  <a16:creationId xmlns:a16="http://schemas.microsoft.com/office/drawing/2014/main" id="{99089161-D0CB-F26B-42E7-A0AC76351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3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52" name="Line 68">
              <a:extLst>
                <a:ext uri="{FF2B5EF4-FFF2-40B4-BE49-F238E27FC236}">
                  <a16:creationId xmlns:a16="http://schemas.microsoft.com/office/drawing/2014/main" id="{13A23FBC-CABB-214A-6619-0FAF19CEA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7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53" name="Line 69">
              <a:extLst>
                <a:ext uri="{FF2B5EF4-FFF2-40B4-BE49-F238E27FC236}">
                  <a16:creationId xmlns:a16="http://schemas.microsoft.com/office/drawing/2014/main" id="{FE26F961-DCD6-69C9-2B80-D4C6B2695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0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54" name="Line 70">
              <a:extLst>
                <a:ext uri="{FF2B5EF4-FFF2-40B4-BE49-F238E27FC236}">
                  <a16:creationId xmlns:a16="http://schemas.microsoft.com/office/drawing/2014/main" id="{F3A44970-D784-B72A-3CA5-B895472F70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4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55" name="Line 71">
              <a:extLst>
                <a:ext uri="{FF2B5EF4-FFF2-40B4-BE49-F238E27FC236}">
                  <a16:creationId xmlns:a16="http://schemas.microsoft.com/office/drawing/2014/main" id="{7B706104-70EE-D589-2D14-B2424FACA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9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56" name="Line 72">
              <a:extLst>
                <a:ext uri="{FF2B5EF4-FFF2-40B4-BE49-F238E27FC236}">
                  <a16:creationId xmlns:a16="http://schemas.microsoft.com/office/drawing/2014/main" id="{E12FDAC4-C888-B490-6301-0F95EAB9F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1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57" name="Line 73">
              <a:extLst>
                <a:ext uri="{FF2B5EF4-FFF2-40B4-BE49-F238E27FC236}">
                  <a16:creationId xmlns:a16="http://schemas.microsoft.com/office/drawing/2014/main" id="{96AF58C9-5957-5463-84F1-804F451E9C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8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58" name="Line 74">
              <a:extLst>
                <a:ext uri="{FF2B5EF4-FFF2-40B4-BE49-F238E27FC236}">
                  <a16:creationId xmlns:a16="http://schemas.microsoft.com/office/drawing/2014/main" id="{8DF89C5B-690C-BDB5-0ACB-04DB41C5EA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4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59" name="Line 75">
              <a:extLst>
                <a:ext uri="{FF2B5EF4-FFF2-40B4-BE49-F238E27FC236}">
                  <a16:creationId xmlns:a16="http://schemas.microsoft.com/office/drawing/2014/main" id="{699E47A7-3618-4669-4886-E82145406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6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60" name="Line 76">
              <a:extLst>
                <a:ext uri="{FF2B5EF4-FFF2-40B4-BE49-F238E27FC236}">
                  <a16:creationId xmlns:a16="http://schemas.microsoft.com/office/drawing/2014/main" id="{B2FB642F-DB72-A086-3D72-7C718BF6CB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3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61" name="Line 77">
              <a:extLst>
                <a:ext uri="{FF2B5EF4-FFF2-40B4-BE49-F238E27FC236}">
                  <a16:creationId xmlns:a16="http://schemas.microsoft.com/office/drawing/2014/main" id="{EE4CEF6A-A5F4-86F4-3D4F-2170BCBC51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62" name="Line 78">
              <a:extLst>
                <a:ext uri="{FF2B5EF4-FFF2-40B4-BE49-F238E27FC236}">
                  <a16:creationId xmlns:a16="http://schemas.microsoft.com/office/drawing/2014/main" id="{433D859E-109A-DF22-E34F-A824FB28B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8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63" name="Line 79">
              <a:extLst>
                <a:ext uri="{FF2B5EF4-FFF2-40B4-BE49-F238E27FC236}">
                  <a16:creationId xmlns:a16="http://schemas.microsoft.com/office/drawing/2014/main" id="{006038D7-9517-B20A-54E2-906E88ADE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26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64" name="Line 80">
              <a:extLst>
                <a:ext uri="{FF2B5EF4-FFF2-40B4-BE49-F238E27FC236}">
                  <a16:creationId xmlns:a16="http://schemas.microsoft.com/office/drawing/2014/main" id="{134B021D-A140-7209-E345-D88C262E4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6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65" name="Line 81">
              <a:extLst>
                <a:ext uri="{FF2B5EF4-FFF2-40B4-BE49-F238E27FC236}">
                  <a16:creationId xmlns:a16="http://schemas.microsoft.com/office/drawing/2014/main" id="{127554AB-271C-6CDA-3598-FE3245C3B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66" name="Line 82">
              <a:extLst>
                <a:ext uri="{FF2B5EF4-FFF2-40B4-BE49-F238E27FC236}">
                  <a16:creationId xmlns:a16="http://schemas.microsoft.com/office/drawing/2014/main" id="{3A9A8C06-C448-AA0F-CD6A-AD2D4BCA6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2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67" name="Line 83">
              <a:extLst>
                <a:ext uri="{FF2B5EF4-FFF2-40B4-BE49-F238E27FC236}">
                  <a16:creationId xmlns:a16="http://schemas.microsoft.com/office/drawing/2014/main" id="{1139D5C2-DC94-6B73-D538-13A42988D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7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68" name="Line 84">
              <a:extLst>
                <a:ext uri="{FF2B5EF4-FFF2-40B4-BE49-F238E27FC236}">
                  <a16:creationId xmlns:a16="http://schemas.microsoft.com/office/drawing/2014/main" id="{60CAE622-7DBC-CFF0-D9D6-F969FB60E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1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69" name="Line 85">
              <a:extLst>
                <a:ext uri="{FF2B5EF4-FFF2-40B4-BE49-F238E27FC236}">
                  <a16:creationId xmlns:a16="http://schemas.microsoft.com/office/drawing/2014/main" id="{BEF1067C-8B19-ACCB-8DB4-E260D59443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70" name="Line 86">
              <a:extLst>
                <a:ext uri="{FF2B5EF4-FFF2-40B4-BE49-F238E27FC236}">
                  <a16:creationId xmlns:a16="http://schemas.microsoft.com/office/drawing/2014/main" id="{758A92B9-FC16-EC60-BF96-28CF18EEBD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46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71" name="Line 87">
              <a:extLst>
                <a:ext uri="{FF2B5EF4-FFF2-40B4-BE49-F238E27FC236}">
                  <a16:creationId xmlns:a16="http://schemas.microsoft.com/office/drawing/2014/main" id="{D9592709-CADB-AA95-F945-2D7B4F387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2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72" name="Line 88">
              <a:extLst>
                <a:ext uri="{FF2B5EF4-FFF2-40B4-BE49-F238E27FC236}">
                  <a16:creationId xmlns:a16="http://schemas.microsoft.com/office/drawing/2014/main" id="{DADFB51F-FB44-D206-C668-6A7F7C67F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73" name="Line 89">
              <a:extLst>
                <a:ext uri="{FF2B5EF4-FFF2-40B4-BE49-F238E27FC236}">
                  <a16:creationId xmlns:a16="http://schemas.microsoft.com/office/drawing/2014/main" id="{1A7E3BC0-2F33-ABB1-DAE7-B1C6867ED9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74" name="Line 90">
              <a:extLst>
                <a:ext uri="{FF2B5EF4-FFF2-40B4-BE49-F238E27FC236}">
                  <a16:creationId xmlns:a16="http://schemas.microsoft.com/office/drawing/2014/main" id="{843FE914-9DCC-443F-D78C-662415262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75" name="Line 91">
              <a:extLst>
                <a:ext uri="{FF2B5EF4-FFF2-40B4-BE49-F238E27FC236}">
                  <a16:creationId xmlns:a16="http://schemas.microsoft.com/office/drawing/2014/main" id="{4BE9E996-1841-5E59-528A-D48C83879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76" name="Line 92">
              <a:extLst>
                <a:ext uri="{FF2B5EF4-FFF2-40B4-BE49-F238E27FC236}">
                  <a16:creationId xmlns:a16="http://schemas.microsoft.com/office/drawing/2014/main" id="{A68BAB3D-8D4D-5BAE-63B9-42C5F1402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77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77" name="Line 93">
              <a:extLst>
                <a:ext uri="{FF2B5EF4-FFF2-40B4-BE49-F238E27FC236}">
                  <a16:creationId xmlns:a16="http://schemas.microsoft.com/office/drawing/2014/main" id="{59204285-3331-8EB5-E34D-2F2D365C9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9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78" name="Line 94">
              <a:extLst>
                <a:ext uri="{FF2B5EF4-FFF2-40B4-BE49-F238E27FC236}">
                  <a16:creationId xmlns:a16="http://schemas.microsoft.com/office/drawing/2014/main" id="{72440512-8CA1-5177-6030-7459569393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79" name="Line 95">
              <a:extLst>
                <a:ext uri="{FF2B5EF4-FFF2-40B4-BE49-F238E27FC236}">
                  <a16:creationId xmlns:a16="http://schemas.microsoft.com/office/drawing/2014/main" id="{0268B638-3626-CDD9-2A79-1D5AD0266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8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80" name="Line 96">
              <a:extLst>
                <a:ext uri="{FF2B5EF4-FFF2-40B4-BE49-F238E27FC236}">
                  <a16:creationId xmlns:a16="http://schemas.microsoft.com/office/drawing/2014/main" id="{D7FDDA3C-8324-1F0A-33E9-2B7DB57719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0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81" name="Line 97">
              <a:extLst>
                <a:ext uri="{FF2B5EF4-FFF2-40B4-BE49-F238E27FC236}">
                  <a16:creationId xmlns:a16="http://schemas.microsoft.com/office/drawing/2014/main" id="{FE94B618-EED9-C1F1-5751-FE07292BB5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82" name="Line 98">
              <a:extLst>
                <a:ext uri="{FF2B5EF4-FFF2-40B4-BE49-F238E27FC236}">
                  <a16:creationId xmlns:a16="http://schemas.microsoft.com/office/drawing/2014/main" id="{6A58E49A-7B32-8A5F-E434-7F7069F3C1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1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83" name="Line 99">
              <a:extLst>
                <a:ext uri="{FF2B5EF4-FFF2-40B4-BE49-F238E27FC236}">
                  <a16:creationId xmlns:a16="http://schemas.microsoft.com/office/drawing/2014/main" id="{4085EEA0-CA07-FBB9-BEC2-EA5F3D487A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5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6784" name="Line 100">
              <a:extLst>
                <a:ext uri="{FF2B5EF4-FFF2-40B4-BE49-F238E27FC236}">
                  <a16:creationId xmlns:a16="http://schemas.microsoft.com/office/drawing/2014/main" id="{1E039DCE-B6EC-C517-FBE7-8488C3D5F2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2"/>
              <a:ext cx="576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66596" name="Rectangle 101">
            <a:extLst>
              <a:ext uri="{FF2B5EF4-FFF2-40B4-BE49-F238E27FC236}">
                <a16:creationId xmlns:a16="http://schemas.microsoft.com/office/drawing/2014/main" id="{DBD663FB-802B-03FB-453A-9F6AFF196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325438"/>
            <a:ext cx="496887" cy="1450975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66597" name="Rectangle 102">
            <a:extLst>
              <a:ext uri="{FF2B5EF4-FFF2-40B4-BE49-F238E27FC236}">
                <a16:creationId xmlns:a16="http://schemas.microsoft.com/office/drawing/2014/main" id="{12D43EDB-E2FA-658C-0DA0-CDCFEBF9C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457200"/>
            <a:ext cx="5662613" cy="77788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66598" name="Rectangle 103">
            <a:extLst>
              <a:ext uri="{FF2B5EF4-FFF2-40B4-BE49-F238E27FC236}">
                <a16:creationId xmlns:a16="http://schemas.microsoft.com/office/drawing/2014/main" id="{F0BFFC49-A2E4-CFC9-4DFD-F91DD660B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1554163"/>
            <a:ext cx="1474787" cy="338137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66599" name="Rectangle 104">
            <a:extLst>
              <a:ext uri="{FF2B5EF4-FFF2-40B4-BE49-F238E27FC236}">
                <a16:creationId xmlns:a16="http://schemas.microsoft.com/office/drawing/2014/main" id="{18EAE656-312A-A0D5-09DD-EB8B29E15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1704975"/>
            <a:ext cx="5662612" cy="77788"/>
          </a:xfrm>
          <a:prstGeom prst="rect">
            <a:avLst/>
          </a:prstGeom>
          <a:solidFill>
            <a:srgbClr val="333399"/>
          </a:solidFill>
          <a:ln w="2540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BR" sz="18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7513" name="Rectangle 105">
            <a:extLst>
              <a:ext uri="{FF2B5EF4-FFF2-40B4-BE49-F238E27FC236}">
                <a16:creationId xmlns:a16="http://schemas.microsoft.com/office/drawing/2014/main" id="{684B5DC2-2838-0854-E2B0-3B87AA25CF7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62000" y="1752600"/>
            <a:ext cx="7696200" cy="1066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pt-BR" altLang="pt-BR"/>
              <a:t>   </a:t>
            </a:r>
            <a:r>
              <a:rPr lang="pt-BR" altLang="pt-BR" sz="2800">
                <a:solidFill>
                  <a:srgbClr val="000099"/>
                </a:solidFill>
                <a:latin typeface="Arial Black" panose="020B0A04020102020204" pitchFamily="34" charset="0"/>
              </a:rPr>
              <a:t>Pense numa árvore que representa uma expressão aritmética:</a:t>
            </a:r>
          </a:p>
        </p:txBody>
      </p:sp>
      <p:sp>
        <p:nvSpPr>
          <p:cNvPr id="17516" name="Rectangle 108">
            <a:extLst>
              <a:ext uri="{FF2B5EF4-FFF2-40B4-BE49-F238E27FC236}">
                <a16:creationId xmlns:a16="http://schemas.microsoft.com/office/drawing/2014/main" id="{539E5EB6-2A6F-EC3D-92A6-D405FD8C60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609600"/>
            <a:ext cx="7378700" cy="1143000"/>
          </a:xfrm>
          <a:noFill/>
        </p:spPr>
        <p:txBody>
          <a:bodyPr/>
          <a:lstStyle/>
          <a:p>
            <a:r>
              <a:rPr lang="pt-BR" altLang="pt-BR" sz="4000">
                <a:solidFill>
                  <a:srgbClr val="0000CC"/>
                </a:solidFill>
              </a:rPr>
              <a:t>Efeito dos Encaminhamentos</a:t>
            </a:r>
            <a:endParaRPr lang="pt-BR" altLang="pt-BR">
              <a:solidFill>
                <a:srgbClr val="0000CC"/>
              </a:solidFill>
            </a:endParaRPr>
          </a:p>
        </p:txBody>
      </p:sp>
      <p:grpSp>
        <p:nvGrpSpPr>
          <p:cNvPr id="366602" name="Group 115">
            <a:extLst>
              <a:ext uri="{FF2B5EF4-FFF2-40B4-BE49-F238E27FC236}">
                <a16:creationId xmlns:a16="http://schemas.microsoft.com/office/drawing/2014/main" id="{F42A9F23-9B1B-74B7-88AB-5F14F9C1928C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429000"/>
            <a:ext cx="762000" cy="381000"/>
            <a:chOff x="4128" y="3216"/>
            <a:chExt cx="480" cy="240"/>
          </a:xfrm>
        </p:grpSpPr>
        <p:sp>
          <p:nvSpPr>
            <p:cNvPr id="366684" name="Rectangle 116">
              <a:extLst>
                <a:ext uri="{FF2B5EF4-FFF2-40B4-BE49-F238E27FC236}">
                  <a16:creationId xmlns:a16="http://schemas.microsoft.com/office/drawing/2014/main" id="{4A151CD5-19C7-9DAC-1109-C68888627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66685" name="Line 117">
              <a:extLst>
                <a:ext uri="{FF2B5EF4-FFF2-40B4-BE49-F238E27FC236}">
                  <a16:creationId xmlns:a16="http://schemas.microsoft.com/office/drawing/2014/main" id="{06EDB5CA-16A6-8933-5D27-947142EAA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6686" name="Line 118">
              <a:extLst>
                <a:ext uri="{FF2B5EF4-FFF2-40B4-BE49-F238E27FC236}">
                  <a16:creationId xmlns:a16="http://schemas.microsoft.com/office/drawing/2014/main" id="{8157403B-0EBE-3678-D3E7-3B5B6C7125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66603" name="Group 119">
            <a:extLst>
              <a:ext uri="{FF2B5EF4-FFF2-40B4-BE49-F238E27FC236}">
                <a16:creationId xmlns:a16="http://schemas.microsoft.com/office/drawing/2014/main" id="{ADB40632-5743-C407-3BC2-C8617898E97A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429000"/>
            <a:ext cx="762000" cy="381000"/>
            <a:chOff x="4128" y="3216"/>
            <a:chExt cx="480" cy="240"/>
          </a:xfrm>
        </p:grpSpPr>
        <p:sp>
          <p:nvSpPr>
            <p:cNvPr id="366681" name="Rectangle 120">
              <a:extLst>
                <a:ext uri="{FF2B5EF4-FFF2-40B4-BE49-F238E27FC236}">
                  <a16:creationId xmlns:a16="http://schemas.microsoft.com/office/drawing/2014/main" id="{10A9C490-5946-1D65-9CB8-EB3BC8688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66682" name="Line 121">
              <a:extLst>
                <a:ext uri="{FF2B5EF4-FFF2-40B4-BE49-F238E27FC236}">
                  <a16:creationId xmlns:a16="http://schemas.microsoft.com/office/drawing/2014/main" id="{8DF42D1C-1FB1-A979-1FB7-2253635249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6683" name="Line 122">
              <a:extLst>
                <a:ext uri="{FF2B5EF4-FFF2-40B4-BE49-F238E27FC236}">
                  <a16:creationId xmlns:a16="http://schemas.microsoft.com/office/drawing/2014/main" id="{C5798357-DCBB-B30D-5F72-59F3BCAE5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66604" name="Group 143">
            <a:extLst>
              <a:ext uri="{FF2B5EF4-FFF2-40B4-BE49-F238E27FC236}">
                <a16:creationId xmlns:a16="http://schemas.microsoft.com/office/drawing/2014/main" id="{3EB6E7C8-EA13-BA6D-0BDB-687DF0AA4D1D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819400"/>
            <a:ext cx="762000" cy="381000"/>
            <a:chOff x="4128" y="3216"/>
            <a:chExt cx="480" cy="240"/>
          </a:xfrm>
        </p:grpSpPr>
        <p:sp>
          <p:nvSpPr>
            <p:cNvPr id="366678" name="Rectangle 144">
              <a:extLst>
                <a:ext uri="{FF2B5EF4-FFF2-40B4-BE49-F238E27FC236}">
                  <a16:creationId xmlns:a16="http://schemas.microsoft.com/office/drawing/2014/main" id="{8C4DF2E6-42B6-ECAA-DEF3-A510F001A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66679" name="Line 145">
              <a:extLst>
                <a:ext uri="{FF2B5EF4-FFF2-40B4-BE49-F238E27FC236}">
                  <a16:creationId xmlns:a16="http://schemas.microsoft.com/office/drawing/2014/main" id="{23DB3B80-18C4-F70E-8525-6470CF0065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6680" name="Line 146">
              <a:extLst>
                <a:ext uri="{FF2B5EF4-FFF2-40B4-BE49-F238E27FC236}">
                  <a16:creationId xmlns:a16="http://schemas.microsoft.com/office/drawing/2014/main" id="{C6B9A549-BBF9-8F66-49F7-8F27A6296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6605" name="Line 171">
            <a:extLst>
              <a:ext uri="{FF2B5EF4-FFF2-40B4-BE49-F238E27FC236}">
                <a16:creationId xmlns:a16="http://schemas.microsoft.com/office/drawing/2014/main" id="{26D2C3E2-E51C-5068-4FCE-572D47F260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2971800"/>
            <a:ext cx="152400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6606" name="Line 172">
            <a:extLst>
              <a:ext uri="{FF2B5EF4-FFF2-40B4-BE49-F238E27FC236}">
                <a16:creationId xmlns:a16="http://schemas.microsoft.com/office/drawing/2014/main" id="{EFD34F27-2D35-0919-E55B-28D4AB57F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971800"/>
            <a:ext cx="152400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593" name="Text Box 185">
            <a:extLst>
              <a:ext uri="{FF2B5EF4-FFF2-40B4-BE49-F238E27FC236}">
                <a16:creationId xmlns:a16="http://schemas.microsoft.com/office/drawing/2014/main" id="{F6890718-F355-B36F-599E-0C1E9F4EE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7432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/</a:t>
            </a:r>
          </a:p>
        </p:txBody>
      </p:sp>
      <p:sp>
        <p:nvSpPr>
          <p:cNvPr id="17594" name="Text Box 186">
            <a:extLst>
              <a:ext uri="{FF2B5EF4-FFF2-40B4-BE49-F238E27FC236}">
                <a16:creationId xmlns:a16="http://schemas.microsoft.com/office/drawing/2014/main" id="{D9ECD56D-734B-0144-AE09-FA76380B4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3528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-</a:t>
            </a:r>
          </a:p>
        </p:txBody>
      </p:sp>
      <p:grpSp>
        <p:nvGrpSpPr>
          <p:cNvPr id="366609" name="Group 202">
            <a:extLst>
              <a:ext uri="{FF2B5EF4-FFF2-40B4-BE49-F238E27FC236}">
                <a16:creationId xmlns:a16="http://schemas.microsoft.com/office/drawing/2014/main" id="{DC6F82DC-D4D5-5AFF-1AAD-733BA766F18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4953000"/>
            <a:ext cx="1676400" cy="519113"/>
            <a:chOff x="624" y="3120"/>
            <a:chExt cx="1056" cy="327"/>
          </a:xfrm>
        </p:grpSpPr>
        <p:grpSp>
          <p:nvGrpSpPr>
            <p:cNvPr id="366668" name="Group 163">
              <a:extLst>
                <a:ext uri="{FF2B5EF4-FFF2-40B4-BE49-F238E27FC236}">
                  <a16:creationId xmlns:a16="http://schemas.microsoft.com/office/drawing/2014/main" id="{4F2ADD98-CC07-3845-3BF7-1B4186385C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3168"/>
              <a:ext cx="480" cy="240"/>
              <a:chOff x="4128" y="3216"/>
              <a:chExt cx="480" cy="240"/>
            </a:xfrm>
          </p:grpSpPr>
          <p:sp>
            <p:nvSpPr>
              <p:cNvPr id="366675" name="Rectangle 164">
                <a:extLst>
                  <a:ext uri="{FF2B5EF4-FFF2-40B4-BE49-F238E27FC236}">
                    <a16:creationId xmlns:a16="http://schemas.microsoft.com/office/drawing/2014/main" id="{D00205D2-704E-AB98-943E-4E9CF387A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3216"/>
                <a:ext cx="480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66676" name="Line 165">
                <a:extLst>
                  <a:ext uri="{FF2B5EF4-FFF2-40B4-BE49-F238E27FC236}">
                    <a16:creationId xmlns:a16="http://schemas.microsoft.com/office/drawing/2014/main" id="{03E3C00E-0F26-9E6E-B638-5D3C6DA0E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321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6677" name="Line 166">
                <a:extLst>
                  <a:ext uri="{FF2B5EF4-FFF2-40B4-BE49-F238E27FC236}">
                    <a16:creationId xmlns:a16="http://schemas.microsoft.com/office/drawing/2014/main" id="{0CD07FD7-75AB-75DE-194A-159955E1FC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321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66669" name="Group 167">
              <a:extLst>
                <a:ext uri="{FF2B5EF4-FFF2-40B4-BE49-F238E27FC236}">
                  <a16:creationId xmlns:a16="http://schemas.microsoft.com/office/drawing/2014/main" id="{1BD1C4BB-5B84-EA31-E41B-48325F2D94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3168"/>
              <a:ext cx="480" cy="240"/>
              <a:chOff x="4128" y="3216"/>
              <a:chExt cx="480" cy="240"/>
            </a:xfrm>
          </p:grpSpPr>
          <p:sp>
            <p:nvSpPr>
              <p:cNvPr id="366672" name="Rectangle 168">
                <a:extLst>
                  <a:ext uri="{FF2B5EF4-FFF2-40B4-BE49-F238E27FC236}">
                    <a16:creationId xmlns:a16="http://schemas.microsoft.com/office/drawing/2014/main" id="{44320205-643A-897C-1F27-B2E426D40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3216"/>
                <a:ext cx="480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66673" name="Line 169">
                <a:extLst>
                  <a:ext uri="{FF2B5EF4-FFF2-40B4-BE49-F238E27FC236}">
                    <a16:creationId xmlns:a16="http://schemas.microsoft.com/office/drawing/2014/main" id="{E4211CF8-B9EA-822C-2FCD-0EAB4D6C3C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321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6674" name="Line 170">
                <a:extLst>
                  <a:ext uri="{FF2B5EF4-FFF2-40B4-BE49-F238E27FC236}">
                    <a16:creationId xmlns:a16="http://schemas.microsoft.com/office/drawing/2014/main" id="{06148A69-B83F-3C46-4163-3A0CBDC22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321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66670" name="Text Box 188">
              <a:extLst>
                <a:ext uri="{FF2B5EF4-FFF2-40B4-BE49-F238E27FC236}">
                  <a16:creationId xmlns:a16="http://schemas.microsoft.com/office/drawing/2014/main" id="{0AB4290C-BD7E-1F29-01DE-EEB3EC238A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3120"/>
              <a:ext cx="2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2800">
                  <a:solidFill>
                    <a:srgbClr val="CC0000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366671" name="Text Box 189">
              <a:extLst>
                <a:ext uri="{FF2B5EF4-FFF2-40B4-BE49-F238E27FC236}">
                  <a16:creationId xmlns:a16="http://schemas.microsoft.com/office/drawing/2014/main" id="{57188D4B-BBCB-62E0-AF6B-F6894910C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3120"/>
              <a:ext cx="2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2800">
                  <a:solidFill>
                    <a:srgbClr val="CC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66610" name="Group 159">
            <a:extLst>
              <a:ext uri="{FF2B5EF4-FFF2-40B4-BE49-F238E27FC236}">
                <a16:creationId xmlns:a16="http://schemas.microsoft.com/office/drawing/2014/main" id="{15811948-1B6B-CDFE-07F0-53767C776575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5029200"/>
            <a:ext cx="762000" cy="381000"/>
            <a:chOff x="4128" y="3216"/>
            <a:chExt cx="480" cy="240"/>
          </a:xfrm>
        </p:grpSpPr>
        <p:sp>
          <p:nvSpPr>
            <p:cNvPr id="366665" name="Rectangle 160">
              <a:extLst>
                <a:ext uri="{FF2B5EF4-FFF2-40B4-BE49-F238E27FC236}">
                  <a16:creationId xmlns:a16="http://schemas.microsoft.com/office/drawing/2014/main" id="{22A068A2-BA26-0391-C4BF-2B802A3B3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480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366666" name="Line 161">
              <a:extLst>
                <a:ext uri="{FF2B5EF4-FFF2-40B4-BE49-F238E27FC236}">
                  <a16:creationId xmlns:a16="http://schemas.microsoft.com/office/drawing/2014/main" id="{976D5F01-C5EC-CDBA-E181-297F6C792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6667" name="Line 162">
              <a:extLst>
                <a:ext uri="{FF2B5EF4-FFF2-40B4-BE49-F238E27FC236}">
                  <a16:creationId xmlns:a16="http://schemas.microsoft.com/office/drawing/2014/main" id="{5B06D8CB-333C-2E0A-0E1F-F2BE10C11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599" name="Text Box 191">
            <a:extLst>
              <a:ext uri="{FF2B5EF4-FFF2-40B4-BE49-F238E27FC236}">
                <a16:creationId xmlns:a16="http://schemas.microsoft.com/office/drawing/2014/main" id="{866CB0C5-23EF-B901-0874-B43DA8299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9530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*</a:t>
            </a:r>
          </a:p>
        </p:txBody>
      </p:sp>
      <p:grpSp>
        <p:nvGrpSpPr>
          <p:cNvPr id="366612" name="Group 218">
            <a:extLst>
              <a:ext uri="{FF2B5EF4-FFF2-40B4-BE49-F238E27FC236}">
                <a16:creationId xmlns:a16="http://schemas.microsoft.com/office/drawing/2014/main" id="{3E805079-6C28-672F-A506-C7DA33D17301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953000"/>
            <a:ext cx="762000" cy="519113"/>
            <a:chOff x="2496" y="3120"/>
            <a:chExt cx="480" cy="327"/>
          </a:xfrm>
        </p:grpSpPr>
        <p:grpSp>
          <p:nvGrpSpPr>
            <p:cNvPr id="366660" name="Group 155">
              <a:extLst>
                <a:ext uri="{FF2B5EF4-FFF2-40B4-BE49-F238E27FC236}">
                  <a16:creationId xmlns:a16="http://schemas.microsoft.com/office/drawing/2014/main" id="{F2D6922E-7921-A062-5FA1-74783FEE89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3168"/>
              <a:ext cx="480" cy="240"/>
              <a:chOff x="4128" y="3216"/>
              <a:chExt cx="480" cy="240"/>
            </a:xfrm>
          </p:grpSpPr>
          <p:sp>
            <p:nvSpPr>
              <p:cNvPr id="366662" name="Rectangle 156">
                <a:extLst>
                  <a:ext uri="{FF2B5EF4-FFF2-40B4-BE49-F238E27FC236}">
                    <a16:creationId xmlns:a16="http://schemas.microsoft.com/office/drawing/2014/main" id="{5B4AB94D-6C47-DD85-EB39-240B8BF59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3216"/>
                <a:ext cx="480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66663" name="Line 157">
                <a:extLst>
                  <a:ext uri="{FF2B5EF4-FFF2-40B4-BE49-F238E27FC236}">
                    <a16:creationId xmlns:a16="http://schemas.microsoft.com/office/drawing/2014/main" id="{3971A87C-73FB-6ECC-0ABD-CEE11361C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321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6664" name="Line 158">
                <a:extLst>
                  <a:ext uri="{FF2B5EF4-FFF2-40B4-BE49-F238E27FC236}">
                    <a16:creationId xmlns:a16="http://schemas.microsoft.com/office/drawing/2014/main" id="{194FF8BC-3B88-8406-18EA-7F8BC652C3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321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66661" name="Text Box 192">
              <a:extLst>
                <a:ext uri="{FF2B5EF4-FFF2-40B4-BE49-F238E27FC236}">
                  <a16:creationId xmlns:a16="http://schemas.microsoft.com/office/drawing/2014/main" id="{5F089B7C-8B19-C9B6-07A5-68DB00010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120"/>
              <a:ext cx="2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2800">
                  <a:solidFill>
                    <a:srgbClr val="CC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17601" name="Text Box 193">
            <a:extLst>
              <a:ext uri="{FF2B5EF4-FFF2-40B4-BE49-F238E27FC236}">
                <a16:creationId xmlns:a16="http://schemas.microsoft.com/office/drawing/2014/main" id="{2A1844D2-E2E3-2682-708E-D7CFC9A85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352800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*</a:t>
            </a:r>
          </a:p>
        </p:txBody>
      </p:sp>
      <p:grpSp>
        <p:nvGrpSpPr>
          <p:cNvPr id="366614" name="Group 205">
            <a:extLst>
              <a:ext uri="{FF2B5EF4-FFF2-40B4-BE49-F238E27FC236}">
                <a16:creationId xmlns:a16="http://schemas.microsoft.com/office/drawing/2014/main" id="{8D1539F5-AB28-4FC3-C153-147F965C8397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4191000"/>
            <a:ext cx="2514600" cy="381000"/>
            <a:chOff x="3360" y="2688"/>
            <a:chExt cx="1584" cy="240"/>
          </a:xfrm>
        </p:grpSpPr>
        <p:grpSp>
          <p:nvGrpSpPr>
            <p:cNvPr id="366652" name="Group 111">
              <a:extLst>
                <a:ext uri="{FF2B5EF4-FFF2-40B4-BE49-F238E27FC236}">
                  <a16:creationId xmlns:a16="http://schemas.microsoft.com/office/drawing/2014/main" id="{9E13FF06-A70A-E461-53E3-F78C0B7EE0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2688"/>
              <a:ext cx="480" cy="240"/>
              <a:chOff x="4128" y="3216"/>
              <a:chExt cx="480" cy="240"/>
            </a:xfrm>
          </p:grpSpPr>
          <p:sp>
            <p:nvSpPr>
              <p:cNvPr id="366657" name="Rectangle 112">
                <a:extLst>
                  <a:ext uri="{FF2B5EF4-FFF2-40B4-BE49-F238E27FC236}">
                    <a16:creationId xmlns:a16="http://schemas.microsoft.com/office/drawing/2014/main" id="{23C30FF4-3C5F-E67C-6BEF-E07440243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3216"/>
                <a:ext cx="480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66658" name="Line 113">
                <a:extLst>
                  <a:ext uri="{FF2B5EF4-FFF2-40B4-BE49-F238E27FC236}">
                    <a16:creationId xmlns:a16="http://schemas.microsoft.com/office/drawing/2014/main" id="{4247E9BE-226F-56BB-C0CD-3AFBD0FFC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321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6659" name="Line 114">
                <a:extLst>
                  <a:ext uri="{FF2B5EF4-FFF2-40B4-BE49-F238E27FC236}">
                    <a16:creationId xmlns:a16="http://schemas.microsoft.com/office/drawing/2014/main" id="{5CB841B1-77FB-6142-55A8-2F92B2B56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321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66653" name="Group 127">
              <a:extLst>
                <a:ext uri="{FF2B5EF4-FFF2-40B4-BE49-F238E27FC236}">
                  <a16:creationId xmlns:a16="http://schemas.microsoft.com/office/drawing/2014/main" id="{33AB92D6-5FD8-97BD-4431-1871276452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2688"/>
              <a:ext cx="480" cy="240"/>
              <a:chOff x="4128" y="3216"/>
              <a:chExt cx="480" cy="240"/>
            </a:xfrm>
          </p:grpSpPr>
          <p:sp>
            <p:nvSpPr>
              <p:cNvPr id="366654" name="Rectangle 128">
                <a:extLst>
                  <a:ext uri="{FF2B5EF4-FFF2-40B4-BE49-F238E27FC236}">
                    <a16:creationId xmlns:a16="http://schemas.microsoft.com/office/drawing/2014/main" id="{D5B3EA55-58AC-BC4F-A230-184F613C1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3216"/>
                <a:ext cx="480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66655" name="Line 129">
                <a:extLst>
                  <a:ext uri="{FF2B5EF4-FFF2-40B4-BE49-F238E27FC236}">
                    <a16:creationId xmlns:a16="http://schemas.microsoft.com/office/drawing/2014/main" id="{3A530B72-A8E1-7433-8543-AE2286CBC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321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6656" name="Line 130">
                <a:extLst>
                  <a:ext uri="{FF2B5EF4-FFF2-40B4-BE49-F238E27FC236}">
                    <a16:creationId xmlns:a16="http://schemas.microsoft.com/office/drawing/2014/main" id="{34009A46-8865-188B-C6CF-B4E23C0F1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321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366615" name="Group 206">
            <a:extLst>
              <a:ext uri="{FF2B5EF4-FFF2-40B4-BE49-F238E27FC236}">
                <a16:creationId xmlns:a16="http://schemas.microsoft.com/office/drawing/2014/main" id="{156A7E4A-249F-3EB5-CB78-EF32F4E2D947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114800"/>
            <a:ext cx="762000" cy="519113"/>
            <a:chOff x="912" y="2640"/>
            <a:chExt cx="480" cy="327"/>
          </a:xfrm>
        </p:grpSpPr>
        <p:grpSp>
          <p:nvGrpSpPr>
            <p:cNvPr id="366647" name="Group 135">
              <a:extLst>
                <a:ext uri="{FF2B5EF4-FFF2-40B4-BE49-F238E27FC236}">
                  <a16:creationId xmlns:a16="http://schemas.microsoft.com/office/drawing/2014/main" id="{167F3A0E-2D50-B9FA-4042-49F58F2875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2688"/>
              <a:ext cx="480" cy="240"/>
              <a:chOff x="4128" y="3216"/>
              <a:chExt cx="480" cy="240"/>
            </a:xfrm>
          </p:grpSpPr>
          <p:sp>
            <p:nvSpPr>
              <p:cNvPr id="366649" name="Rectangle 136">
                <a:extLst>
                  <a:ext uri="{FF2B5EF4-FFF2-40B4-BE49-F238E27FC236}">
                    <a16:creationId xmlns:a16="http://schemas.microsoft.com/office/drawing/2014/main" id="{B48EE9DC-D7F2-0FCB-328B-82FD972E97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3216"/>
                <a:ext cx="480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66650" name="Line 137">
                <a:extLst>
                  <a:ext uri="{FF2B5EF4-FFF2-40B4-BE49-F238E27FC236}">
                    <a16:creationId xmlns:a16="http://schemas.microsoft.com/office/drawing/2014/main" id="{832A07D5-A0F3-4DF1-2B4E-8C186F640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321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6651" name="Line 138">
                <a:extLst>
                  <a:ext uri="{FF2B5EF4-FFF2-40B4-BE49-F238E27FC236}">
                    <a16:creationId xmlns:a16="http://schemas.microsoft.com/office/drawing/2014/main" id="{2F7AF55A-B352-DAEC-7D59-E2D08775F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321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66648" name="Text Box 187">
              <a:extLst>
                <a:ext uri="{FF2B5EF4-FFF2-40B4-BE49-F238E27FC236}">
                  <a16:creationId xmlns:a16="http://schemas.microsoft.com/office/drawing/2014/main" id="{881C1976-61E6-ACFC-1280-4BE7C9A68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640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2800">
                  <a:solidFill>
                    <a:srgbClr val="CC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</a:t>
              </a:r>
              <a:endParaRPr lang="pt-BR" altLang="pt-BR" sz="2800">
                <a:solidFill>
                  <a:srgbClr val="CC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66616" name="Group 204">
            <a:extLst>
              <a:ext uri="{FF2B5EF4-FFF2-40B4-BE49-F238E27FC236}">
                <a16:creationId xmlns:a16="http://schemas.microsoft.com/office/drawing/2014/main" id="{BF524E8E-9182-8CE7-F7C7-FAE653BBC313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114800"/>
            <a:ext cx="762000" cy="519113"/>
            <a:chOff x="2016" y="2640"/>
            <a:chExt cx="480" cy="327"/>
          </a:xfrm>
        </p:grpSpPr>
        <p:grpSp>
          <p:nvGrpSpPr>
            <p:cNvPr id="366642" name="Group 131">
              <a:extLst>
                <a:ext uri="{FF2B5EF4-FFF2-40B4-BE49-F238E27FC236}">
                  <a16:creationId xmlns:a16="http://schemas.microsoft.com/office/drawing/2014/main" id="{0C0548D9-B579-A7FD-B816-C77FF8B391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688"/>
              <a:ext cx="480" cy="240"/>
              <a:chOff x="4128" y="3216"/>
              <a:chExt cx="480" cy="240"/>
            </a:xfrm>
          </p:grpSpPr>
          <p:sp>
            <p:nvSpPr>
              <p:cNvPr id="366644" name="Rectangle 132">
                <a:extLst>
                  <a:ext uri="{FF2B5EF4-FFF2-40B4-BE49-F238E27FC236}">
                    <a16:creationId xmlns:a16="http://schemas.microsoft.com/office/drawing/2014/main" id="{40826EBC-744B-4C52-3BFC-EC35A3EBC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3216"/>
                <a:ext cx="480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66645" name="Line 133">
                <a:extLst>
                  <a:ext uri="{FF2B5EF4-FFF2-40B4-BE49-F238E27FC236}">
                    <a16:creationId xmlns:a16="http://schemas.microsoft.com/office/drawing/2014/main" id="{A6F1A824-E15C-BE97-527D-A92FBD51CF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321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6646" name="Line 134">
                <a:extLst>
                  <a:ext uri="{FF2B5EF4-FFF2-40B4-BE49-F238E27FC236}">
                    <a16:creationId xmlns:a16="http://schemas.microsoft.com/office/drawing/2014/main" id="{BEF52D20-A565-7E9B-58F3-F478E4CDA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321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66643" name="Text Box 190">
              <a:extLst>
                <a:ext uri="{FF2B5EF4-FFF2-40B4-BE49-F238E27FC236}">
                  <a16:creationId xmlns:a16="http://schemas.microsoft.com/office/drawing/2014/main" id="{39309E31-998B-C663-E7B7-200535830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640"/>
              <a:ext cx="2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2800">
                  <a:solidFill>
                    <a:srgbClr val="CC0000"/>
                  </a:solidFill>
                  <a:latin typeface="Arial" panose="020B0604020202020204" pitchFamily="34" charset="0"/>
                </a:rPr>
                <a:t>*</a:t>
              </a:r>
            </a:p>
          </p:txBody>
        </p:sp>
      </p:grpSp>
      <p:sp>
        <p:nvSpPr>
          <p:cNvPr id="17602" name="Text Box 194">
            <a:extLst>
              <a:ext uri="{FF2B5EF4-FFF2-40B4-BE49-F238E27FC236}">
                <a16:creationId xmlns:a16="http://schemas.microsoft.com/office/drawing/2014/main" id="{4F325036-4E7C-48A7-BA8F-8BCFB730E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114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7605" name="Text Box 197">
            <a:extLst>
              <a:ext uri="{FF2B5EF4-FFF2-40B4-BE49-F238E27FC236}">
                <a16:creationId xmlns:a16="http://schemas.microsoft.com/office/drawing/2014/main" id="{B9596955-3BAD-79E1-33EB-1D618B301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191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solidFill>
                  <a:srgbClr val="CC0000"/>
                </a:solidFill>
                <a:latin typeface="Arial" panose="020B0604020202020204" pitchFamily="34" charset="0"/>
              </a:rPr>
              <a:t>a</a:t>
            </a:r>
          </a:p>
        </p:txBody>
      </p:sp>
      <p:grpSp>
        <p:nvGrpSpPr>
          <p:cNvPr id="366619" name="Group 207">
            <a:extLst>
              <a:ext uri="{FF2B5EF4-FFF2-40B4-BE49-F238E27FC236}">
                <a16:creationId xmlns:a16="http://schemas.microsoft.com/office/drawing/2014/main" id="{987EA227-F797-41F6-350E-485130986977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5791200"/>
            <a:ext cx="1676400" cy="519113"/>
            <a:chOff x="624" y="3120"/>
            <a:chExt cx="1056" cy="327"/>
          </a:xfrm>
        </p:grpSpPr>
        <p:grpSp>
          <p:nvGrpSpPr>
            <p:cNvPr id="366632" name="Group 208">
              <a:extLst>
                <a:ext uri="{FF2B5EF4-FFF2-40B4-BE49-F238E27FC236}">
                  <a16:creationId xmlns:a16="http://schemas.microsoft.com/office/drawing/2014/main" id="{459D9A90-E396-B79C-DA3D-E35A74144E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3168"/>
              <a:ext cx="480" cy="240"/>
              <a:chOff x="4128" y="3216"/>
              <a:chExt cx="480" cy="240"/>
            </a:xfrm>
          </p:grpSpPr>
          <p:sp>
            <p:nvSpPr>
              <p:cNvPr id="366639" name="Rectangle 209">
                <a:extLst>
                  <a:ext uri="{FF2B5EF4-FFF2-40B4-BE49-F238E27FC236}">
                    <a16:creationId xmlns:a16="http://schemas.microsoft.com/office/drawing/2014/main" id="{387537D7-0F47-FFED-2F9E-F170ADB70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3216"/>
                <a:ext cx="480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66640" name="Line 210">
                <a:extLst>
                  <a:ext uri="{FF2B5EF4-FFF2-40B4-BE49-F238E27FC236}">
                    <a16:creationId xmlns:a16="http://schemas.microsoft.com/office/drawing/2014/main" id="{08658D6D-CF98-0646-DA9D-B6CD6ED769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321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6641" name="Line 211">
                <a:extLst>
                  <a:ext uri="{FF2B5EF4-FFF2-40B4-BE49-F238E27FC236}">
                    <a16:creationId xmlns:a16="http://schemas.microsoft.com/office/drawing/2014/main" id="{C3D26D34-D6F4-2E3B-4C22-015ABAE89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321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66633" name="Group 212">
              <a:extLst>
                <a:ext uri="{FF2B5EF4-FFF2-40B4-BE49-F238E27FC236}">
                  <a16:creationId xmlns:a16="http://schemas.microsoft.com/office/drawing/2014/main" id="{501A5067-EFB0-FB5E-3466-B6DBE88ECC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3168"/>
              <a:ext cx="480" cy="240"/>
              <a:chOff x="4128" y="3216"/>
              <a:chExt cx="480" cy="240"/>
            </a:xfrm>
          </p:grpSpPr>
          <p:sp>
            <p:nvSpPr>
              <p:cNvPr id="366636" name="Rectangle 213">
                <a:extLst>
                  <a:ext uri="{FF2B5EF4-FFF2-40B4-BE49-F238E27FC236}">
                    <a16:creationId xmlns:a16="http://schemas.microsoft.com/office/drawing/2014/main" id="{DBEB1718-2031-8B70-ED71-28B3B698B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3216"/>
                <a:ext cx="480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66637" name="Line 214">
                <a:extLst>
                  <a:ext uri="{FF2B5EF4-FFF2-40B4-BE49-F238E27FC236}">
                    <a16:creationId xmlns:a16="http://schemas.microsoft.com/office/drawing/2014/main" id="{BAE78CED-78EB-3742-EB11-7622C32591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321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6638" name="Line 215">
                <a:extLst>
                  <a:ext uri="{FF2B5EF4-FFF2-40B4-BE49-F238E27FC236}">
                    <a16:creationId xmlns:a16="http://schemas.microsoft.com/office/drawing/2014/main" id="{A3C28F02-5EC3-9BAC-F04F-B55D11CE9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321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66634" name="Text Box 216">
              <a:extLst>
                <a:ext uri="{FF2B5EF4-FFF2-40B4-BE49-F238E27FC236}">
                  <a16:creationId xmlns:a16="http://schemas.microsoft.com/office/drawing/2014/main" id="{8F814022-69D8-9599-BC09-50BEC0AC6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3120"/>
              <a:ext cx="2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2800">
                  <a:solidFill>
                    <a:srgbClr val="CC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366635" name="Text Box 217">
              <a:extLst>
                <a:ext uri="{FF2B5EF4-FFF2-40B4-BE49-F238E27FC236}">
                  <a16:creationId xmlns:a16="http://schemas.microsoft.com/office/drawing/2014/main" id="{E3A0A1F6-0F1F-0DC0-3774-77FE9B03A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3120"/>
              <a:ext cx="2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2800">
                  <a:solidFill>
                    <a:srgbClr val="CC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366620" name="Line 221">
            <a:extLst>
              <a:ext uri="{FF2B5EF4-FFF2-40B4-BE49-F238E27FC236}">
                <a16:creationId xmlns:a16="http://schemas.microsoft.com/office/drawing/2014/main" id="{AA553EFA-DFFE-FB50-86A0-D97E1C401F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3581400"/>
            <a:ext cx="53340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6621" name="Line 222">
            <a:extLst>
              <a:ext uri="{FF2B5EF4-FFF2-40B4-BE49-F238E27FC236}">
                <a16:creationId xmlns:a16="http://schemas.microsoft.com/office/drawing/2014/main" id="{2C00B946-EECF-528A-D6AD-8AF535DFC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581400"/>
            <a:ext cx="53340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6622" name="Line 224">
            <a:extLst>
              <a:ext uri="{FF2B5EF4-FFF2-40B4-BE49-F238E27FC236}">
                <a16:creationId xmlns:a16="http://schemas.microsoft.com/office/drawing/2014/main" id="{1E03001A-5EB2-FC3E-56A0-E4D30E8298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3581400"/>
            <a:ext cx="533400" cy="609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6623" name="Line 225">
            <a:extLst>
              <a:ext uri="{FF2B5EF4-FFF2-40B4-BE49-F238E27FC236}">
                <a16:creationId xmlns:a16="http://schemas.microsoft.com/office/drawing/2014/main" id="{03553DF3-379C-E917-F088-D54596C43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657600"/>
            <a:ext cx="533400" cy="533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6624" name="Line 226">
            <a:extLst>
              <a:ext uri="{FF2B5EF4-FFF2-40B4-BE49-F238E27FC236}">
                <a16:creationId xmlns:a16="http://schemas.microsoft.com/office/drawing/2014/main" id="{34C9026B-AAA8-7C14-34E7-74FF6067BD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6800" y="4343400"/>
            <a:ext cx="228600" cy="685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6625" name="Line 228">
            <a:extLst>
              <a:ext uri="{FF2B5EF4-FFF2-40B4-BE49-F238E27FC236}">
                <a16:creationId xmlns:a16="http://schemas.microsoft.com/office/drawing/2014/main" id="{4C772A8C-1E30-8E56-9C0D-49AB2DB042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343400"/>
            <a:ext cx="228600" cy="685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6626" name="Line 229">
            <a:extLst>
              <a:ext uri="{FF2B5EF4-FFF2-40B4-BE49-F238E27FC236}">
                <a16:creationId xmlns:a16="http://schemas.microsoft.com/office/drawing/2014/main" id="{2D298849-867A-2F52-BFE7-72F313B862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343400"/>
            <a:ext cx="228600" cy="685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6627" name="Line 230">
            <a:extLst>
              <a:ext uri="{FF2B5EF4-FFF2-40B4-BE49-F238E27FC236}">
                <a16:creationId xmlns:a16="http://schemas.microsoft.com/office/drawing/2014/main" id="{0EFCE1DA-8595-DD9E-7191-E51FFD1CD5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343400"/>
            <a:ext cx="228600" cy="685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6628" name="Line 231">
            <a:extLst>
              <a:ext uri="{FF2B5EF4-FFF2-40B4-BE49-F238E27FC236}">
                <a16:creationId xmlns:a16="http://schemas.microsoft.com/office/drawing/2014/main" id="{F16A1222-5736-219E-0CFF-B442242A61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181600"/>
            <a:ext cx="228600" cy="685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6629" name="Line 232">
            <a:extLst>
              <a:ext uri="{FF2B5EF4-FFF2-40B4-BE49-F238E27FC236}">
                <a16:creationId xmlns:a16="http://schemas.microsoft.com/office/drawing/2014/main" id="{297AAB8B-D047-C39F-CE96-CAE4C16100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5181600"/>
            <a:ext cx="228600" cy="685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6630" name="CaixaDeTexto 191">
            <a:extLst>
              <a:ext uri="{FF2B5EF4-FFF2-40B4-BE49-F238E27FC236}">
                <a16:creationId xmlns:a16="http://schemas.microsoft.com/office/drawing/2014/main" id="{9718E2DF-6597-0312-ADAF-A9450040E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643438"/>
            <a:ext cx="1736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Leia a mesma: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1800">
                <a:latin typeface="Arial" panose="020B0604020202020204" pitchFamily="34" charset="0"/>
              </a:rPr>
              <a:t>pré-ordem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1800">
                <a:latin typeface="Arial" panose="020B0604020202020204" pitchFamily="34" charset="0"/>
              </a:rPr>
              <a:t>in-ordem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1800">
                <a:latin typeface="Arial" panose="020B0604020202020204" pitchFamily="34" charset="0"/>
              </a:rPr>
              <a:t>pós-ordem</a:t>
            </a:r>
          </a:p>
        </p:txBody>
      </p:sp>
      <p:sp>
        <p:nvSpPr>
          <p:cNvPr id="366631" name="CaixaDeTexto 192">
            <a:extLst>
              <a:ext uri="{FF2B5EF4-FFF2-40B4-BE49-F238E27FC236}">
                <a16:creationId xmlns:a16="http://schemas.microsoft.com/office/drawing/2014/main" id="{F9C74F51-9E99-27F7-FFC7-C44DF7416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6000750"/>
            <a:ext cx="423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Depois use uma pilha para calcular a expressão pós-ordem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3" grpId="0" build="p" autoUpdateAnimBg="0" advAuto="0"/>
      <p:bldP spid="17516" grpId="0" autoUpdateAnimBg="0"/>
      <p:bldP spid="17593" grpId="0" autoUpdateAnimBg="0"/>
      <p:bldP spid="17594" grpId="0" autoUpdateAnimBg="0"/>
      <p:bldP spid="17599" grpId="0" autoUpdateAnimBg="0"/>
      <p:bldP spid="17601" grpId="0" autoUpdateAnimBg="0"/>
      <p:bldP spid="17602" grpId="0" autoUpdateAnimBg="0"/>
      <p:bldP spid="17605" grpId="0" autoUpdateAnimBg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Título 1">
            <a:extLst>
              <a:ext uri="{FF2B5EF4-FFF2-40B4-BE49-F238E27FC236}">
                <a16:creationId xmlns:a16="http://schemas.microsoft.com/office/drawing/2014/main" id="{242F75D9-479C-8A1C-A4EA-8F5C56B6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Um pouco de programação...</a:t>
            </a:r>
          </a:p>
        </p:txBody>
      </p:sp>
      <p:grpSp>
        <p:nvGrpSpPr>
          <p:cNvPr id="2" name="Grupo 39">
            <a:extLst>
              <a:ext uri="{FF2B5EF4-FFF2-40B4-BE49-F238E27FC236}">
                <a16:creationId xmlns:a16="http://schemas.microsoft.com/office/drawing/2014/main" id="{AF784342-3A5D-71C0-16EA-C37A42BC99C8}"/>
              </a:ext>
            </a:extLst>
          </p:cNvPr>
          <p:cNvGrpSpPr/>
          <p:nvPr/>
        </p:nvGrpSpPr>
        <p:grpSpPr>
          <a:xfrm>
            <a:off x="857224" y="1857364"/>
            <a:ext cx="2286016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5" name="Retângulo 7">
              <a:extLst>
                <a:ext uri="{FF2B5EF4-FFF2-40B4-BE49-F238E27FC236}">
                  <a16:creationId xmlns:a16="http://schemas.microsoft.com/office/drawing/2014/main" id="{06AEA010-D7FE-FB09-ABD8-8674557BB17B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 err="1"/>
                <a:t>info</a:t>
              </a:r>
              <a:endParaRPr lang="pt-BR" dirty="0"/>
            </a:p>
          </p:txBody>
        </p:sp>
        <p:sp>
          <p:nvSpPr>
            <p:cNvPr id="6" name="Retângulo 8">
              <a:extLst>
                <a:ext uri="{FF2B5EF4-FFF2-40B4-BE49-F238E27FC236}">
                  <a16:creationId xmlns:a16="http://schemas.microsoft.com/office/drawing/2014/main" id="{A3BAF8A9-D5AA-FF68-BEFE-0CFF65BC6D7D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 err="1"/>
                <a:t>dir</a:t>
              </a:r>
              <a:endParaRPr lang="pt-BR" dirty="0"/>
            </a:p>
          </p:txBody>
        </p:sp>
        <p:sp>
          <p:nvSpPr>
            <p:cNvPr id="7" name="Retângulo 8">
              <a:extLst>
                <a:ext uri="{FF2B5EF4-FFF2-40B4-BE49-F238E27FC236}">
                  <a16:creationId xmlns:a16="http://schemas.microsoft.com/office/drawing/2014/main" id="{D2A7E7BA-214B-6191-3BC2-AC8E3BBBFD99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 err="1"/>
                <a:t>esq</a:t>
              </a:r>
              <a:endParaRPr lang="pt-BR" dirty="0"/>
            </a:p>
          </p:txBody>
        </p:sp>
      </p:grpSp>
      <p:sp>
        <p:nvSpPr>
          <p:cNvPr id="368644" name="CaixaDeTexto 7">
            <a:extLst>
              <a:ext uri="{FF2B5EF4-FFF2-40B4-BE49-F238E27FC236}">
                <a16:creationId xmlns:a16="http://schemas.microsoft.com/office/drawing/2014/main" id="{7C0F7678-B8FC-4086-2768-4551AF200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1928813"/>
            <a:ext cx="26225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struct arv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char info;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struct arv* esq;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struct arv* dir;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typedef struct arv Arv;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Título 1">
            <a:extLst>
              <a:ext uri="{FF2B5EF4-FFF2-40B4-BE49-F238E27FC236}">
                <a16:creationId xmlns:a16="http://schemas.microsoft.com/office/drawing/2014/main" id="{35905FCA-D318-0310-8B7D-B8C83C570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Criando a árvore...</a:t>
            </a:r>
          </a:p>
        </p:txBody>
      </p:sp>
      <p:sp>
        <p:nvSpPr>
          <p:cNvPr id="370691" name="CaixaDeTexto 7">
            <a:extLst>
              <a:ext uri="{FF2B5EF4-FFF2-40B4-BE49-F238E27FC236}">
                <a16:creationId xmlns:a16="http://schemas.microsoft.com/office/drawing/2014/main" id="{24B0C184-4F8C-A46C-3B16-BA29E72AD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500188"/>
            <a:ext cx="26209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Arv* arv_criavazia(void)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return 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70692" name="CaixaDeTexto 8">
            <a:extLst>
              <a:ext uri="{FF2B5EF4-FFF2-40B4-BE49-F238E27FC236}">
                <a16:creationId xmlns:a16="http://schemas.microsoft.com/office/drawing/2014/main" id="{BC687DCC-6F8D-2BFC-3DC7-79292977F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357438"/>
            <a:ext cx="464026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Arv* arv_cria(char c, Arv* sae, Arv* sad)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Arv* p = (Arv*) malloc(sizeof(Arv));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p-&gt;info = c;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p-&gt;esq = sae;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p-&gt;dir = sad;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return 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Título 1">
            <a:extLst>
              <a:ext uri="{FF2B5EF4-FFF2-40B4-BE49-F238E27FC236}">
                <a16:creationId xmlns:a16="http://schemas.microsoft.com/office/drawing/2014/main" id="{0DEB37D9-2F1E-7D95-9767-334516A7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Criando a árvore...</a:t>
            </a:r>
          </a:p>
        </p:txBody>
      </p:sp>
      <p:sp>
        <p:nvSpPr>
          <p:cNvPr id="372739" name="CaixaDeTexto 7">
            <a:extLst>
              <a:ext uri="{FF2B5EF4-FFF2-40B4-BE49-F238E27FC236}">
                <a16:creationId xmlns:a16="http://schemas.microsoft.com/office/drawing/2014/main" id="{B09F90E7-FE25-337D-6495-51C2BC792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500188"/>
            <a:ext cx="26209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Arv* arv_criavazia(void)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return 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72740" name="CaixaDeTexto 8">
            <a:extLst>
              <a:ext uri="{FF2B5EF4-FFF2-40B4-BE49-F238E27FC236}">
                <a16:creationId xmlns:a16="http://schemas.microsoft.com/office/drawing/2014/main" id="{9035A705-3064-3521-6198-5175DFAE8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357438"/>
            <a:ext cx="464026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Arv* arv_cria(char c, Arv* sae, Arv* sad)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Arv* p = (Arv*) malloc(sizeof(Arv));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p-&gt;info = c;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p-&gt;esq = sae;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p-&gt;dir = sad;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return 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grpSp>
        <p:nvGrpSpPr>
          <p:cNvPr id="2" name="Grupo 39">
            <a:extLst>
              <a:ext uri="{FF2B5EF4-FFF2-40B4-BE49-F238E27FC236}">
                <a16:creationId xmlns:a16="http://schemas.microsoft.com/office/drawing/2014/main" id="{4BEBFFFA-3A8A-D63C-08A0-C1D2F1FFC52D}"/>
              </a:ext>
            </a:extLst>
          </p:cNvPr>
          <p:cNvGrpSpPr/>
          <p:nvPr/>
        </p:nvGrpSpPr>
        <p:grpSpPr>
          <a:xfrm>
            <a:off x="785786" y="4857760"/>
            <a:ext cx="2286016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6" name="Retângulo 7">
              <a:extLst>
                <a:ext uri="{FF2B5EF4-FFF2-40B4-BE49-F238E27FC236}">
                  <a16:creationId xmlns:a16="http://schemas.microsoft.com/office/drawing/2014/main" id="{75F2FF4F-5657-7540-1210-0BB4C575F7CF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d</a:t>
              </a:r>
            </a:p>
          </p:txBody>
        </p:sp>
        <p:sp>
          <p:nvSpPr>
            <p:cNvPr id="7" name="Retângulo 8">
              <a:extLst>
                <a:ext uri="{FF2B5EF4-FFF2-40B4-BE49-F238E27FC236}">
                  <a16:creationId xmlns:a16="http://schemas.microsoft.com/office/drawing/2014/main" id="{A7B10A19-4905-74B2-3EA5-059C363BBCC5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NULL</a:t>
              </a:r>
            </a:p>
          </p:txBody>
        </p:sp>
        <p:sp>
          <p:nvSpPr>
            <p:cNvPr id="10" name="Retângulo 8">
              <a:extLst>
                <a:ext uri="{FF2B5EF4-FFF2-40B4-BE49-F238E27FC236}">
                  <a16:creationId xmlns:a16="http://schemas.microsoft.com/office/drawing/2014/main" id="{ACD95105-42DA-CBFC-8550-9E9D33623693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NULL</a:t>
              </a: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8E3B2E0-32F8-E3FC-2A54-46FF757782E8}"/>
              </a:ext>
            </a:extLst>
          </p:cNvPr>
          <p:cNvSpPr txBox="1"/>
          <p:nvPr/>
        </p:nvSpPr>
        <p:spPr>
          <a:xfrm>
            <a:off x="3214688" y="4929188"/>
            <a:ext cx="5756275" cy="369887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 err="1">
                <a:latin typeface="Arial" charset="0"/>
                <a:cs typeface="Arial" charset="0"/>
              </a:rPr>
              <a:t>Arv</a:t>
            </a:r>
            <a:r>
              <a:rPr lang="pt-BR" dirty="0">
                <a:latin typeface="Arial" charset="0"/>
                <a:cs typeface="Arial" charset="0"/>
              </a:rPr>
              <a:t>* a1 = </a:t>
            </a:r>
            <a:r>
              <a:rPr lang="pt-BR" dirty="0" err="1">
                <a:latin typeface="Arial" charset="0"/>
                <a:cs typeface="Arial" charset="0"/>
              </a:rPr>
              <a:t>arv_cria</a:t>
            </a:r>
            <a:r>
              <a:rPr lang="pt-BR" dirty="0">
                <a:latin typeface="Arial" charset="0"/>
                <a:cs typeface="Arial" charset="0"/>
              </a:rPr>
              <a:t>(‘d’, </a:t>
            </a:r>
            <a:r>
              <a:rPr lang="pt-BR" dirty="0" err="1">
                <a:latin typeface="Arial" charset="0"/>
                <a:cs typeface="Arial" charset="0"/>
              </a:rPr>
              <a:t>arv_criavazia</a:t>
            </a:r>
            <a:r>
              <a:rPr lang="pt-BR" dirty="0">
                <a:latin typeface="Arial" charset="0"/>
                <a:cs typeface="Arial" charset="0"/>
              </a:rPr>
              <a:t>(), </a:t>
            </a:r>
            <a:r>
              <a:rPr lang="pt-BR" dirty="0" err="1">
                <a:latin typeface="Arial" charset="0"/>
                <a:cs typeface="Arial" charset="0"/>
              </a:rPr>
              <a:t>arv_criavazia</a:t>
            </a:r>
            <a:r>
              <a:rPr lang="pt-BR" dirty="0">
                <a:latin typeface="Arial" charset="0"/>
                <a:cs typeface="Arial" charset="0"/>
              </a:rPr>
              <a:t>());</a:t>
            </a: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Título 1">
            <a:extLst>
              <a:ext uri="{FF2B5EF4-FFF2-40B4-BE49-F238E27FC236}">
                <a16:creationId xmlns:a16="http://schemas.microsoft.com/office/drawing/2014/main" id="{3F29939E-E1C5-83B8-73B8-D317C607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Criando a árvore...</a:t>
            </a:r>
          </a:p>
        </p:txBody>
      </p:sp>
      <p:sp>
        <p:nvSpPr>
          <p:cNvPr id="374787" name="CaixaDeTexto 7">
            <a:extLst>
              <a:ext uri="{FF2B5EF4-FFF2-40B4-BE49-F238E27FC236}">
                <a16:creationId xmlns:a16="http://schemas.microsoft.com/office/drawing/2014/main" id="{6CB0BEC9-2AAF-60DC-18AD-5AD050FAF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143000"/>
            <a:ext cx="23510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Arv* arv_criavazia(void)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return 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</a:endParaRPr>
          </a:p>
        </p:txBody>
      </p:sp>
      <p:sp>
        <p:nvSpPr>
          <p:cNvPr id="374788" name="CaixaDeTexto 8">
            <a:extLst>
              <a:ext uri="{FF2B5EF4-FFF2-40B4-BE49-F238E27FC236}">
                <a16:creationId xmlns:a16="http://schemas.microsoft.com/office/drawing/2014/main" id="{0B930D2E-CD31-E851-29C5-546A930B7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1571625"/>
            <a:ext cx="38512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Arv* arv_cria(char c, Arv* sae, Arv* sad)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	Arv* p = (Arv*) malloc(sizeof(Arv));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	p-&gt;info = c;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	p-&gt;esq = sae;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	p-&gt;dir = sad;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	return 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>
              <a:latin typeface="Arial" panose="020B0604020202020204" pitchFamily="34" charset="0"/>
            </a:endParaRPr>
          </a:p>
        </p:txBody>
      </p:sp>
      <p:grpSp>
        <p:nvGrpSpPr>
          <p:cNvPr id="2" name="Grupo 39">
            <a:extLst>
              <a:ext uri="{FF2B5EF4-FFF2-40B4-BE49-F238E27FC236}">
                <a16:creationId xmlns:a16="http://schemas.microsoft.com/office/drawing/2014/main" id="{A25A48D5-478A-6CE4-6FE6-80CB014BD6EF}"/>
              </a:ext>
            </a:extLst>
          </p:cNvPr>
          <p:cNvGrpSpPr/>
          <p:nvPr/>
        </p:nvGrpSpPr>
        <p:grpSpPr>
          <a:xfrm>
            <a:off x="1928794" y="5429264"/>
            <a:ext cx="2286016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6" name="Retângulo 7">
              <a:extLst>
                <a:ext uri="{FF2B5EF4-FFF2-40B4-BE49-F238E27FC236}">
                  <a16:creationId xmlns:a16="http://schemas.microsoft.com/office/drawing/2014/main" id="{23287AB7-A228-A319-A5AE-09BE81769A0B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d</a:t>
              </a:r>
            </a:p>
          </p:txBody>
        </p:sp>
        <p:sp>
          <p:nvSpPr>
            <p:cNvPr id="7" name="Retângulo 8">
              <a:extLst>
                <a:ext uri="{FF2B5EF4-FFF2-40B4-BE49-F238E27FC236}">
                  <a16:creationId xmlns:a16="http://schemas.microsoft.com/office/drawing/2014/main" id="{77C8CB84-1375-4666-A675-8CBDD68F5B54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NULL</a:t>
              </a:r>
            </a:p>
          </p:txBody>
        </p:sp>
        <p:sp>
          <p:nvSpPr>
            <p:cNvPr id="10" name="Retângulo 8">
              <a:extLst>
                <a:ext uri="{FF2B5EF4-FFF2-40B4-BE49-F238E27FC236}">
                  <a16:creationId xmlns:a16="http://schemas.microsoft.com/office/drawing/2014/main" id="{EEBE0E07-0AEE-3488-22CC-4C3FE3BFF396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NULL</a:t>
              </a:r>
            </a:p>
          </p:txBody>
        </p:sp>
      </p:grpSp>
      <p:sp>
        <p:nvSpPr>
          <p:cNvPr id="374790" name="CaixaDeTexto 10">
            <a:extLst>
              <a:ext uri="{FF2B5EF4-FFF2-40B4-BE49-F238E27FC236}">
                <a16:creationId xmlns:a16="http://schemas.microsoft.com/office/drawing/2014/main" id="{E2F938DC-DA7C-8DD8-1AF9-7B55B25B9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3643313"/>
            <a:ext cx="575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Arv* a1 = arv_cria(‘d’, arv_criavazia(), arv_criavazia());</a:t>
            </a:r>
          </a:p>
        </p:txBody>
      </p:sp>
      <p:sp>
        <p:nvSpPr>
          <p:cNvPr id="374791" name="CaixaDeTexto 11">
            <a:extLst>
              <a:ext uri="{FF2B5EF4-FFF2-40B4-BE49-F238E27FC236}">
                <a16:creationId xmlns:a16="http://schemas.microsoft.com/office/drawing/2014/main" id="{0AEA3B28-4FFB-6F04-98E7-C43871B7C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143375"/>
            <a:ext cx="4500563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Arv* a2 = arv_cria(‘b’, arv_criavazia(), a1);</a:t>
            </a:r>
          </a:p>
        </p:txBody>
      </p:sp>
      <p:grpSp>
        <p:nvGrpSpPr>
          <p:cNvPr id="3" name="Grupo 39">
            <a:extLst>
              <a:ext uri="{FF2B5EF4-FFF2-40B4-BE49-F238E27FC236}">
                <a16:creationId xmlns:a16="http://schemas.microsoft.com/office/drawing/2014/main" id="{0A1C0DFD-F1EF-23D4-CD06-B6327D7D4FE0}"/>
              </a:ext>
            </a:extLst>
          </p:cNvPr>
          <p:cNvGrpSpPr/>
          <p:nvPr/>
        </p:nvGrpSpPr>
        <p:grpSpPr>
          <a:xfrm>
            <a:off x="714348" y="3429000"/>
            <a:ext cx="2286016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7">
              <a:extLst>
                <a:ext uri="{FF2B5EF4-FFF2-40B4-BE49-F238E27FC236}">
                  <a16:creationId xmlns:a16="http://schemas.microsoft.com/office/drawing/2014/main" id="{E9E707BC-7E00-9658-08CD-B3B0B0ED0605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b</a:t>
              </a:r>
            </a:p>
          </p:txBody>
        </p:sp>
        <p:sp>
          <p:nvSpPr>
            <p:cNvPr id="15" name="Retângulo 8">
              <a:extLst>
                <a:ext uri="{FF2B5EF4-FFF2-40B4-BE49-F238E27FC236}">
                  <a16:creationId xmlns:a16="http://schemas.microsoft.com/office/drawing/2014/main" id="{C4279DBC-19B9-2F40-4DD7-2FDF52D3FE19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16" name="Retângulo 8">
              <a:extLst>
                <a:ext uri="{FF2B5EF4-FFF2-40B4-BE49-F238E27FC236}">
                  <a16:creationId xmlns:a16="http://schemas.microsoft.com/office/drawing/2014/main" id="{1F6AFE43-F478-F191-3043-2948D90EE484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NULL</a:t>
              </a:r>
            </a:p>
          </p:txBody>
        </p:sp>
      </p:grp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1359406A-B4A3-4539-1BD9-5436728AFB65}"/>
              </a:ext>
            </a:extLst>
          </p:cNvPr>
          <p:cNvCxnSpPr>
            <a:endCxn id="6" idx="0"/>
          </p:cNvCxnSpPr>
          <p:nvPr/>
        </p:nvCxnSpPr>
        <p:spPr>
          <a:xfrm rot="16200000" flipH="1">
            <a:off x="2000251" y="4357687"/>
            <a:ext cx="1643062" cy="5000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Título 1">
            <a:extLst>
              <a:ext uri="{FF2B5EF4-FFF2-40B4-BE49-F238E27FC236}">
                <a16:creationId xmlns:a16="http://schemas.microsoft.com/office/drawing/2014/main" id="{28ABC7B4-0485-6ADA-D811-AB0B1EC7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Criando a árvore...</a:t>
            </a:r>
          </a:p>
        </p:txBody>
      </p:sp>
      <p:sp>
        <p:nvSpPr>
          <p:cNvPr id="376835" name="CaixaDeTexto 7">
            <a:extLst>
              <a:ext uri="{FF2B5EF4-FFF2-40B4-BE49-F238E27FC236}">
                <a16:creationId xmlns:a16="http://schemas.microsoft.com/office/drawing/2014/main" id="{E6EC68DF-716A-237C-D227-AEDFED3DB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143000"/>
            <a:ext cx="23510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Arv* arv_criavazia(void)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return 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</a:endParaRPr>
          </a:p>
        </p:txBody>
      </p:sp>
      <p:sp>
        <p:nvSpPr>
          <p:cNvPr id="376836" name="CaixaDeTexto 8">
            <a:extLst>
              <a:ext uri="{FF2B5EF4-FFF2-40B4-BE49-F238E27FC236}">
                <a16:creationId xmlns:a16="http://schemas.microsoft.com/office/drawing/2014/main" id="{2233ECF3-7B18-1466-0389-10C168117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1571625"/>
            <a:ext cx="38512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Arv* arv_cria(char c, Arv* sae, Arv* sad)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	Arv* p = (Arv*) malloc(sizeof(Arv));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	p-&gt;info = c;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	p-&gt;esq = sae;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	p-&gt;dir = sad;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	return 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>
              <a:latin typeface="Arial" panose="020B0604020202020204" pitchFamily="34" charset="0"/>
            </a:endParaRPr>
          </a:p>
        </p:txBody>
      </p:sp>
      <p:grpSp>
        <p:nvGrpSpPr>
          <p:cNvPr id="2" name="Grupo 39">
            <a:extLst>
              <a:ext uri="{FF2B5EF4-FFF2-40B4-BE49-F238E27FC236}">
                <a16:creationId xmlns:a16="http://schemas.microsoft.com/office/drawing/2014/main" id="{B3E7C2A3-E599-EFA6-069D-5E89579460D2}"/>
              </a:ext>
            </a:extLst>
          </p:cNvPr>
          <p:cNvGrpSpPr/>
          <p:nvPr/>
        </p:nvGrpSpPr>
        <p:grpSpPr>
          <a:xfrm>
            <a:off x="2928926" y="5429264"/>
            <a:ext cx="2286016" cy="642942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6" name="Retângulo 7">
              <a:extLst>
                <a:ext uri="{FF2B5EF4-FFF2-40B4-BE49-F238E27FC236}">
                  <a16:creationId xmlns:a16="http://schemas.microsoft.com/office/drawing/2014/main" id="{2573BE40-5001-DD99-F87A-B7FAAB1F4099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d</a:t>
              </a:r>
            </a:p>
          </p:txBody>
        </p:sp>
        <p:sp>
          <p:nvSpPr>
            <p:cNvPr id="7" name="Retângulo 8">
              <a:extLst>
                <a:ext uri="{FF2B5EF4-FFF2-40B4-BE49-F238E27FC236}">
                  <a16:creationId xmlns:a16="http://schemas.microsoft.com/office/drawing/2014/main" id="{16899C7F-C2CD-239C-9A43-FC5ADBD15BEE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NULL</a:t>
              </a:r>
            </a:p>
          </p:txBody>
        </p:sp>
        <p:sp>
          <p:nvSpPr>
            <p:cNvPr id="10" name="Retângulo 8">
              <a:extLst>
                <a:ext uri="{FF2B5EF4-FFF2-40B4-BE49-F238E27FC236}">
                  <a16:creationId xmlns:a16="http://schemas.microsoft.com/office/drawing/2014/main" id="{5D38DA88-F472-99BF-FB46-6FE62FB8BF14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NULL</a:t>
              </a:r>
            </a:p>
          </p:txBody>
        </p:sp>
      </p:grpSp>
      <p:sp>
        <p:nvSpPr>
          <p:cNvPr id="376838" name="CaixaDeTexto 10">
            <a:extLst>
              <a:ext uri="{FF2B5EF4-FFF2-40B4-BE49-F238E27FC236}">
                <a16:creationId xmlns:a16="http://schemas.microsoft.com/office/drawing/2014/main" id="{93EE0B81-BFB9-0473-63B8-3F8DE978F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3357563"/>
            <a:ext cx="575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Arv* a1 = arv_cria(‘d’, arv_criavazia(), arv_criavazia());</a:t>
            </a:r>
          </a:p>
        </p:txBody>
      </p:sp>
      <p:sp>
        <p:nvSpPr>
          <p:cNvPr id="376839" name="CaixaDeTexto 11">
            <a:extLst>
              <a:ext uri="{FF2B5EF4-FFF2-40B4-BE49-F238E27FC236}">
                <a16:creationId xmlns:a16="http://schemas.microsoft.com/office/drawing/2014/main" id="{B13C2AC7-8622-0051-3EF7-BBD8D00C3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3857625"/>
            <a:ext cx="4498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Arv* a2 = arv_cria(‘b’, arv_criavazia(), a1);</a:t>
            </a:r>
          </a:p>
        </p:txBody>
      </p:sp>
      <p:grpSp>
        <p:nvGrpSpPr>
          <p:cNvPr id="3" name="Grupo 39">
            <a:extLst>
              <a:ext uri="{FF2B5EF4-FFF2-40B4-BE49-F238E27FC236}">
                <a16:creationId xmlns:a16="http://schemas.microsoft.com/office/drawing/2014/main" id="{C6BEEE4F-720D-FF18-4B5C-61EF99E2F54D}"/>
              </a:ext>
            </a:extLst>
          </p:cNvPr>
          <p:cNvGrpSpPr/>
          <p:nvPr/>
        </p:nvGrpSpPr>
        <p:grpSpPr>
          <a:xfrm>
            <a:off x="714348" y="3429000"/>
            <a:ext cx="2286016" cy="642942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7">
              <a:extLst>
                <a:ext uri="{FF2B5EF4-FFF2-40B4-BE49-F238E27FC236}">
                  <a16:creationId xmlns:a16="http://schemas.microsoft.com/office/drawing/2014/main" id="{734BF190-1C07-6A8E-42F6-6F84448CFDA4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b</a:t>
              </a:r>
            </a:p>
          </p:txBody>
        </p:sp>
        <p:sp>
          <p:nvSpPr>
            <p:cNvPr id="15" name="Retângulo 8">
              <a:extLst>
                <a:ext uri="{FF2B5EF4-FFF2-40B4-BE49-F238E27FC236}">
                  <a16:creationId xmlns:a16="http://schemas.microsoft.com/office/drawing/2014/main" id="{08FF791C-074E-CB31-DFAC-B7027B097BD7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16" name="Retângulo 8">
              <a:extLst>
                <a:ext uri="{FF2B5EF4-FFF2-40B4-BE49-F238E27FC236}">
                  <a16:creationId xmlns:a16="http://schemas.microsoft.com/office/drawing/2014/main" id="{A565AA99-BE5E-27BA-9629-75E4B46536DA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NULL</a:t>
              </a:r>
            </a:p>
          </p:txBody>
        </p:sp>
      </p:grp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78EE2BA1-FE13-87F1-4587-A778DF943722}"/>
              </a:ext>
            </a:extLst>
          </p:cNvPr>
          <p:cNvCxnSpPr>
            <a:endCxn id="6" idx="0"/>
          </p:cNvCxnSpPr>
          <p:nvPr/>
        </p:nvCxnSpPr>
        <p:spPr>
          <a:xfrm rot="16200000" flipH="1">
            <a:off x="2571750" y="3929063"/>
            <a:ext cx="1500187" cy="15001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0949A51-76D0-200A-7F7F-CC74DDA9A112}"/>
              </a:ext>
            </a:extLst>
          </p:cNvPr>
          <p:cNvSpPr txBox="1"/>
          <p:nvPr/>
        </p:nvSpPr>
        <p:spPr>
          <a:xfrm>
            <a:off x="3246438" y="4357688"/>
            <a:ext cx="5897562" cy="3698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 err="1">
                <a:latin typeface="Arial" charset="0"/>
                <a:cs typeface="Arial" charset="0"/>
              </a:rPr>
              <a:t>Arv</a:t>
            </a:r>
            <a:r>
              <a:rPr lang="pt-BR" dirty="0">
                <a:latin typeface="Arial" charset="0"/>
                <a:cs typeface="Arial" charset="0"/>
              </a:rPr>
              <a:t>* a3 = </a:t>
            </a:r>
            <a:r>
              <a:rPr lang="pt-BR" dirty="0" err="1">
                <a:latin typeface="Arial" charset="0"/>
                <a:cs typeface="Arial" charset="0"/>
              </a:rPr>
              <a:t>arv_cria</a:t>
            </a:r>
            <a:r>
              <a:rPr lang="pt-BR" dirty="0">
                <a:latin typeface="Arial" charset="0"/>
                <a:cs typeface="Arial" charset="0"/>
              </a:rPr>
              <a:t>(‘e’, </a:t>
            </a:r>
            <a:r>
              <a:rPr lang="pt-BR" dirty="0" err="1">
                <a:latin typeface="Arial" charset="0"/>
                <a:cs typeface="Arial" charset="0"/>
              </a:rPr>
              <a:t>arv_criavazia</a:t>
            </a:r>
            <a:r>
              <a:rPr lang="pt-BR" dirty="0">
                <a:latin typeface="Arial" charset="0"/>
                <a:cs typeface="Arial" charset="0"/>
              </a:rPr>
              <a:t>(), </a:t>
            </a:r>
            <a:r>
              <a:rPr lang="pt-BR" dirty="0" err="1">
                <a:latin typeface="Arial" charset="0"/>
                <a:cs typeface="Arial" charset="0"/>
              </a:rPr>
              <a:t>arv_criavazia</a:t>
            </a:r>
            <a:r>
              <a:rPr lang="pt-BR" dirty="0">
                <a:latin typeface="Arial" charset="0"/>
                <a:cs typeface="Arial" charset="0"/>
              </a:rPr>
              <a:t>()););</a:t>
            </a:r>
          </a:p>
        </p:txBody>
      </p:sp>
      <p:grpSp>
        <p:nvGrpSpPr>
          <p:cNvPr id="4" name="Grupo 39">
            <a:extLst>
              <a:ext uri="{FF2B5EF4-FFF2-40B4-BE49-F238E27FC236}">
                <a16:creationId xmlns:a16="http://schemas.microsoft.com/office/drawing/2014/main" id="{5DD9F9B5-83AA-8A4D-18D7-4566D52A8172}"/>
              </a:ext>
            </a:extLst>
          </p:cNvPr>
          <p:cNvGrpSpPr/>
          <p:nvPr/>
        </p:nvGrpSpPr>
        <p:grpSpPr>
          <a:xfrm>
            <a:off x="357158" y="5429264"/>
            <a:ext cx="2286016" cy="642942"/>
            <a:chOff x="1142976" y="3000372"/>
            <a:chExt cx="1785950" cy="642942"/>
          </a:xfrm>
          <a:solidFill>
            <a:schemeClr val="accent4"/>
          </a:solidFill>
        </p:grpSpPr>
        <p:sp>
          <p:nvSpPr>
            <p:cNvPr id="20" name="Retângulo 7">
              <a:extLst>
                <a:ext uri="{FF2B5EF4-FFF2-40B4-BE49-F238E27FC236}">
                  <a16:creationId xmlns:a16="http://schemas.microsoft.com/office/drawing/2014/main" id="{F76EC9C2-5334-471C-EFF3-A6308CC12D66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e</a:t>
              </a:r>
            </a:p>
          </p:txBody>
        </p:sp>
        <p:sp>
          <p:nvSpPr>
            <p:cNvPr id="21" name="Retângulo 8">
              <a:extLst>
                <a:ext uri="{FF2B5EF4-FFF2-40B4-BE49-F238E27FC236}">
                  <a16:creationId xmlns:a16="http://schemas.microsoft.com/office/drawing/2014/main" id="{35154940-5218-EA93-ECE2-496DD2AC42FF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NULL</a:t>
              </a:r>
            </a:p>
          </p:txBody>
        </p:sp>
        <p:sp>
          <p:nvSpPr>
            <p:cNvPr id="22" name="Retângulo 8">
              <a:extLst>
                <a:ext uri="{FF2B5EF4-FFF2-40B4-BE49-F238E27FC236}">
                  <a16:creationId xmlns:a16="http://schemas.microsoft.com/office/drawing/2014/main" id="{8D21F5C4-CAC0-9C73-98ED-0A9EC0413438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NULL</a:t>
              </a:r>
            </a:p>
          </p:txBody>
        </p:sp>
      </p:grp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Título 1">
            <a:extLst>
              <a:ext uri="{FF2B5EF4-FFF2-40B4-BE49-F238E27FC236}">
                <a16:creationId xmlns:a16="http://schemas.microsoft.com/office/drawing/2014/main" id="{C8CF1551-F485-854D-194B-66E1CA9E2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Criando a árvore...</a:t>
            </a:r>
          </a:p>
        </p:txBody>
      </p:sp>
      <p:sp>
        <p:nvSpPr>
          <p:cNvPr id="378883" name="CaixaDeTexto 10">
            <a:extLst>
              <a:ext uri="{FF2B5EF4-FFF2-40B4-BE49-F238E27FC236}">
                <a16:creationId xmlns:a16="http://schemas.microsoft.com/office/drawing/2014/main" id="{AD1A206B-C1CB-25EC-462B-87009E8D3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4071938"/>
            <a:ext cx="575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Arv* a1 = arv_cria(‘d’, arv_criavazia(), arv_criavazia());</a:t>
            </a:r>
          </a:p>
        </p:txBody>
      </p:sp>
      <p:sp>
        <p:nvSpPr>
          <p:cNvPr id="378884" name="CaixaDeTexto 11">
            <a:extLst>
              <a:ext uri="{FF2B5EF4-FFF2-40B4-BE49-F238E27FC236}">
                <a16:creationId xmlns:a16="http://schemas.microsoft.com/office/drawing/2014/main" id="{BAEC0EC9-2DF9-DC62-21AA-996CCF921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4572000"/>
            <a:ext cx="4498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Arv* a2 = arv_cria(‘b’, arv_criavazia(), a1);</a:t>
            </a:r>
          </a:p>
        </p:txBody>
      </p:sp>
      <p:sp>
        <p:nvSpPr>
          <p:cNvPr id="378885" name="CaixaDeTexto 16">
            <a:extLst>
              <a:ext uri="{FF2B5EF4-FFF2-40B4-BE49-F238E27FC236}">
                <a16:creationId xmlns:a16="http://schemas.microsoft.com/office/drawing/2014/main" id="{D109F0A4-4CCB-F30D-5B0B-56232A5C6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5072063"/>
            <a:ext cx="5897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Arv* a3 = arv_cria(‘e’, arv_criavazia(), arv_criavazia()););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569D8B3-9386-0B2E-3508-F66C95119313}"/>
              </a:ext>
            </a:extLst>
          </p:cNvPr>
          <p:cNvSpPr txBox="1"/>
          <p:nvPr/>
        </p:nvSpPr>
        <p:spPr>
          <a:xfrm>
            <a:off x="3246438" y="5572125"/>
            <a:ext cx="5897562" cy="369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 err="1">
                <a:latin typeface="Arial" charset="0"/>
                <a:cs typeface="Arial" charset="0"/>
              </a:rPr>
              <a:t>Arv</a:t>
            </a:r>
            <a:r>
              <a:rPr lang="pt-BR" dirty="0">
                <a:latin typeface="Arial" charset="0"/>
                <a:cs typeface="Arial" charset="0"/>
              </a:rPr>
              <a:t>* a4 = </a:t>
            </a:r>
            <a:r>
              <a:rPr lang="pt-BR" dirty="0" err="1">
                <a:latin typeface="Arial" charset="0"/>
                <a:cs typeface="Arial" charset="0"/>
              </a:rPr>
              <a:t>arv_cria</a:t>
            </a:r>
            <a:r>
              <a:rPr lang="pt-BR" dirty="0">
                <a:latin typeface="Arial" charset="0"/>
                <a:cs typeface="Arial" charset="0"/>
              </a:rPr>
              <a:t>(‘f’, </a:t>
            </a:r>
            <a:r>
              <a:rPr lang="pt-BR" dirty="0" err="1">
                <a:latin typeface="Arial" charset="0"/>
                <a:cs typeface="Arial" charset="0"/>
              </a:rPr>
              <a:t>arv_criavazia</a:t>
            </a:r>
            <a:r>
              <a:rPr lang="pt-BR" dirty="0">
                <a:latin typeface="Arial" charset="0"/>
                <a:cs typeface="Arial" charset="0"/>
              </a:rPr>
              <a:t>(), </a:t>
            </a:r>
            <a:r>
              <a:rPr lang="pt-BR" dirty="0" err="1">
                <a:latin typeface="Arial" charset="0"/>
                <a:cs typeface="Arial" charset="0"/>
              </a:rPr>
              <a:t>arv_criavazia</a:t>
            </a:r>
            <a:r>
              <a:rPr lang="pt-BR" dirty="0">
                <a:latin typeface="Arial" charset="0"/>
                <a:cs typeface="Arial" charset="0"/>
              </a:rPr>
              <a:t>()););</a:t>
            </a:r>
          </a:p>
        </p:txBody>
      </p:sp>
      <p:grpSp>
        <p:nvGrpSpPr>
          <p:cNvPr id="2" name="Grupo 39">
            <a:extLst>
              <a:ext uri="{FF2B5EF4-FFF2-40B4-BE49-F238E27FC236}">
                <a16:creationId xmlns:a16="http://schemas.microsoft.com/office/drawing/2014/main" id="{E716F865-B939-C0B8-1CC2-5ADAB134F71F}"/>
              </a:ext>
            </a:extLst>
          </p:cNvPr>
          <p:cNvGrpSpPr/>
          <p:nvPr/>
        </p:nvGrpSpPr>
        <p:grpSpPr>
          <a:xfrm>
            <a:off x="3857620" y="1285860"/>
            <a:ext cx="1643074" cy="428628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38" name="Retângulo 7">
              <a:extLst>
                <a:ext uri="{FF2B5EF4-FFF2-40B4-BE49-F238E27FC236}">
                  <a16:creationId xmlns:a16="http://schemas.microsoft.com/office/drawing/2014/main" id="{158D89AB-0099-D9F8-E46E-804901E91B85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b</a:t>
              </a:r>
            </a:p>
          </p:txBody>
        </p:sp>
        <p:sp>
          <p:nvSpPr>
            <p:cNvPr id="39" name="Retângulo 8">
              <a:extLst>
                <a:ext uri="{FF2B5EF4-FFF2-40B4-BE49-F238E27FC236}">
                  <a16:creationId xmlns:a16="http://schemas.microsoft.com/office/drawing/2014/main" id="{2813EC67-1AFA-41FF-3806-9C22C5829ADB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40" name="Retângulo 8">
              <a:extLst>
                <a:ext uri="{FF2B5EF4-FFF2-40B4-BE49-F238E27FC236}">
                  <a16:creationId xmlns:a16="http://schemas.microsoft.com/office/drawing/2014/main" id="{CC452856-F501-93E8-74FB-A36D873BAEE5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BF80782A-01C1-A1E0-66E2-A897F4427E42}"/>
              </a:ext>
            </a:extLst>
          </p:cNvPr>
          <p:cNvCxnSpPr/>
          <p:nvPr/>
        </p:nvCxnSpPr>
        <p:spPr>
          <a:xfrm rot="16200000" flipH="1">
            <a:off x="5214938" y="1500188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39">
            <a:extLst>
              <a:ext uri="{FF2B5EF4-FFF2-40B4-BE49-F238E27FC236}">
                <a16:creationId xmlns:a16="http://schemas.microsoft.com/office/drawing/2014/main" id="{E2FD3064-061B-0354-1E6F-4AF6EEA22767}"/>
              </a:ext>
            </a:extLst>
          </p:cNvPr>
          <p:cNvGrpSpPr/>
          <p:nvPr/>
        </p:nvGrpSpPr>
        <p:grpSpPr>
          <a:xfrm>
            <a:off x="5500694" y="2071678"/>
            <a:ext cx="1643074" cy="428628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43" name="Retângulo 7">
              <a:extLst>
                <a:ext uri="{FF2B5EF4-FFF2-40B4-BE49-F238E27FC236}">
                  <a16:creationId xmlns:a16="http://schemas.microsoft.com/office/drawing/2014/main" id="{B3F1E94F-329A-7792-8786-A39E6B5D729B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d</a:t>
              </a:r>
            </a:p>
          </p:txBody>
        </p:sp>
        <p:sp>
          <p:nvSpPr>
            <p:cNvPr id="44" name="Retângulo 8">
              <a:extLst>
                <a:ext uri="{FF2B5EF4-FFF2-40B4-BE49-F238E27FC236}">
                  <a16:creationId xmlns:a16="http://schemas.microsoft.com/office/drawing/2014/main" id="{E9F11A6E-5DC4-7010-C765-D473D5169FAF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45" name="Retângulo 8">
              <a:extLst>
                <a:ext uri="{FF2B5EF4-FFF2-40B4-BE49-F238E27FC236}">
                  <a16:creationId xmlns:a16="http://schemas.microsoft.com/office/drawing/2014/main" id="{6A7B5B01-3119-34E9-A3C2-3688CEA8EF09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grpSp>
        <p:nvGrpSpPr>
          <p:cNvPr id="4" name="Grupo 39">
            <a:extLst>
              <a:ext uri="{FF2B5EF4-FFF2-40B4-BE49-F238E27FC236}">
                <a16:creationId xmlns:a16="http://schemas.microsoft.com/office/drawing/2014/main" id="{6B0F5EE2-FB35-5D9D-FB5E-C8D2BBAE5002}"/>
              </a:ext>
            </a:extLst>
          </p:cNvPr>
          <p:cNvGrpSpPr/>
          <p:nvPr/>
        </p:nvGrpSpPr>
        <p:grpSpPr>
          <a:xfrm>
            <a:off x="357158" y="2857496"/>
            <a:ext cx="1643074" cy="428628"/>
            <a:chOff x="1142976" y="3000372"/>
            <a:chExt cx="1785950" cy="642942"/>
          </a:xfrm>
          <a:solidFill>
            <a:schemeClr val="accent4"/>
          </a:solidFill>
        </p:grpSpPr>
        <p:sp>
          <p:nvSpPr>
            <p:cNvPr id="47" name="Retângulo 7">
              <a:extLst>
                <a:ext uri="{FF2B5EF4-FFF2-40B4-BE49-F238E27FC236}">
                  <a16:creationId xmlns:a16="http://schemas.microsoft.com/office/drawing/2014/main" id="{4DF54EA8-092F-07DE-BE50-95C6803ABBDC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e</a:t>
              </a:r>
            </a:p>
          </p:txBody>
        </p:sp>
        <p:sp>
          <p:nvSpPr>
            <p:cNvPr id="48" name="Retângulo 8">
              <a:extLst>
                <a:ext uri="{FF2B5EF4-FFF2-40B4-BE49-F238E27FC236}">
                  <a16:creationId xmlns:a16="http://schemas.microsoft.com/office/drawing/2014/main" id="{7B635721-3478-EB3B-8CEF-81093E8CA9B0}"/>
                </a:ext>
              </a:extLst>
            </p:cNvPr>
            <p:cNvSpPr/>
            <p:nvPr/>
          </p:nvSpPr>
          <p:spPr>
            <a:xfrm>
              <a:off x="2357421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49" name="Retângulo 8">
              <a:extLst>
                <a:ext uri="{FF2B5EF4-FFF2-40B4-BE49-F238E27FC236}">
                  <a16:creationId xmlns:a16="http://schemas.microsoft.com/office/drawing/2014/main" id="{535D4A08-B682-A189-F373-F46658173E6D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grpSp>
        <p:nvGrpSpPr>
          <p:cNvPr id="5" name="Grupo 39">
            <a:extLst>
              <a:ext uri="{FF2B5EF4-FFF2-40B4-BE49-F238E27FC236}">
                <a16:creationId xmlns:a16="http://schemas.microsoft.com/office/drawing/2014/main" id="{84E5496F-1A9E-AC9A-4E65-CC7A835A05B0}"/>
              </a:ext>
            </a:extLst>
          </p:cNvPr>
          <p:cNvGrpSpPr/>
          <p:nvPr/>
        </p:nvGrpSpPr>
        <p:grpSpPr>
          <a:xfrm>
            <a:off x="2500298" y="2857496"/>
            <a:ext cx="1643074" cy="428628"/>
            <a:chOff x="1142976" y="3000372"/>
            <a:chExt cx="1785950" cy="64294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51" name="Retângulo 7">
              <a:extLst>
                <a:ext uri="{FF2B5EF4-FFF2-40B4-BE49-F238E27FC236}">
                  <a16:creationId xmlns:a16="http://schemas.microsoft.com/office/drawing/2014/main" id="{84E350E2-B4D5-0B39-9836-8A564F3FE4BF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f</a:t>
              </a:r>
            </a:p>
          </p:txBody>
        </p:sp>
        <p:sp>
          <p:nvSpPr>
            <p:cNvPr id="52" name="Retângulo 8">
              <a:extLst>
                <a:ext uri="{FF2B5EF4-FFF2-40B4-BE49-F238E27FC236}">
                  <a16:creationId xmlns:a16="http://schemas.microsoft.com/office/drawing/2014/main" id="{5E879559-A7CA-084A-B752-4E708C6784FD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53" name="Retângulo 8">
              <a:extLst>
                <a:ext uri="{FF2B5EF4-FFF2-40B4-BE49-F238E27FC236}">
                  <a16:creationId xmlns:a16="http://schemas.microsoft.com/office/drawing/2014/main" id="{BF79EAC8-0DC8-E1C2-3929-E25BCFE1243E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Título 1">
            <a:extLst>
              <a:ext uri="{FF2B5EF4-FFF2-40B4-BE49-F238E27FC236}">
                <a16:creationId xmlns:a16="http://schemas.microsoft.com/office/drawing/2014/main" id="{B598784C-A0CF-7808-D514-8B2EC071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Criando a árvore...</a:t>
            </a:r>
          </a:p>
        </p:txBody>
      </p:sp>
      <p:sp>
        <p:nvSpPr>
          <p:cNvPr id="380931" name="CaixaDeTexto 10">
            <a:extLst>
              <a:ext uri="{FF2B5EF4-FFF2-40B4-BE49-F238E27FC236}">
                <a16:creationId xmlns:a16="http://schemas.microsoft.com/office/drawing/2014/main" id="{B7458398-1B63-B686-7137-D8BD35AD1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4071938"/>
            <a:ext cx="575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Arv* a1 = arv_cria(‘d’, arv_criavazia(), arv_criavazia());</a:t>
            </a:r>
          </a:p>
        </p:txBody>
      </p:sp>
      <p:sp>
        <p:nvSpPr>
          <p:cNvPr id="380932" name="CaixaDeTexto 11">
            <a:extLst>
              <a:ext uri="{FF2B5EF4-FFF2-40B4-BE49-F238E27FC236}">
                <a16:creationId xmlns:a16="http://schemas.microsoft.com/office/drawing/2014/main" id="{05E8F94C-3056-1435-EBDB-750A5F61E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4572000"/>
            <a:ext cx="4498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Arv* a2 = arv_cria(‘b’, arv_criavazia(), a1);</a:t>
            </a:r>
          </a:p>
        </p:txBody>
      </p:sp>
      <p:grpSp>
        <p:nvGrpSpPr>
          <p:cNvPr id="2" name="Grupo 39">
            <a:extLst>
              <a:ext uri="{FF2B5EF4-FFF2-40B4-BE49-F238E27FC236}">
                <a16:creationId xmlns:a16="http://schemas.microsoft.com/office/drawing/2014/main" id="{56BA381B-F314-BDF7-2B47-4838630B401A}"/>
              </a:ext>
            </a:extLst>
          </p:cNvPr>
          <p:cNvGrpSpPr/>
          <p:nvPr/>
        </p:nvGrpSpPr>
        <p:grpSpPr>
          <a:xfrm>
            <a:off x="3857620" y="1285860"/>
            <a:ext cx="1643074" cy="428628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7">
              <a:extLst>
                <a:ext uri="{FF2B5EF4-FFF2-40B4-BE49-F238E27FC236}">
                  <a16:creationId xmlns:a16="http://schemas.microsoft.com/office/drawing/2014/main" id="{546DC0D3-AC16-8380-8E40-A08329AC8EA8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b</a:t>
              </a:r>
            </a:p>
          </p:txBody>
        </p:sp>
        <p:sp>
          <p:nvSpPr>
            <p:cNvPr id="15" name="Retângulo 8">
              <a:extLst>
                <a:ext uri="{FF2B5EF4-FFF2-40B4-BE49-F238E27FC236}">
                  <a16:creationId xmlns:a16="http://schemas.microsoft.com/office/drawing/2014/main" id="{9D2FACD8-05DE-0581-B00F-AAEFEED06C86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16" name="Retângulo 8">
              <a:extLst>
                <a:ext uri="{FF2B5EF4-FFF2-40B4-BE49-F238E27FC236}">
                  <a16:creationId xmlns:a16="http://schemas.microsoft.com/office/drawing/2014/main" id="{E338EE38-DD04-883C-4F99-02099C8ACC2B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D68E18A5-BBF6-6E45-0D97-2607469F7CEE}"/>
              </a:ext>
            </a:extLst>
          </p:cNvPr>
          <p:cNvCxnSpPr/>
          <p:nvPr/>
        </p:nvCxnSpPr>
        <p:spPr>
          <a:xfrm rot="16200000" flipH="1">
            <a:off x="5214938" y="1500188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935" name="CaixaDeTexto 16">
            <a:extLst>
              <a:ext uri="{FF2B5EF4-FFF2-40B4-BE49-F238E27FC236}">
                <a16:creationId xmlns:a16="http://schemas.microsoft.com/office/drawing/2014/main" id="{568FAD9D-40DF-38BB-7AF9-6E280F656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5072063"/>
            <a:ext cx="5897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Arv* a3 = arv_cria(‘e’, arv_criavazia(), arv_criavazia()););</a:t>
            </a:r>
          </a:p>
        </p:txBody>
      </p:sp>
      <p:grpSp>
        <p:nvGrpSpPr>
          <p:cNvPr id="3" name="Grupo 39">
            <a:extLst>
              <a:ext uri="{FF2B5EF4-FFF2-40B4-BE49-F238E27FC236}">
                <a16:creationId xmlns:a16="http://schemas.microsoft.com/office/drawing/2014/main" id="{CC0B2A2E-C1BC-FEF7-5B63-3C69962AEE0C}"/>
              </a:ext>
            </a:extLst>
          </p:cNvPr>
          <p:cNvGrpSpPr/>
          <p:nvPr/>
        </p:nvGrpSpPr>
        <p:grpSpPr>
          <a:xfrm>
            <a:off x="5500694" y="2071678"/>
            <a:ext cx="1643074" cy="428628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5" name="Retângulo 7">
              <a:extLst>
                <a:ext uri="{FF2B5EF4-FFF2-40B4-BE49-F238E27FC236}">
                  <a16:creationId xmlns:a16="http://schemas.microsoft.com/office/drawing/2014/main" id="{877C6FD9-50EA-C9F4-169D-0E060D206391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d</a:t>
              </a:r>
            </a:p>
          </p:txBody>
        </p:sp>
        <p:sp>
          <p:nvSpPr>
            <p:cNvPr id="26" name="Retângulo 8">
              <a:extLst>
                <a:ext uri="{FF2B5EF4-FFF2-40B4-BE49-F238E27FC236}">
                  <a16:creationId xmlns:a16="http://schemas.microsoft.com/office/drawing/2014/main" id="{81E5E817-E8CF-91C7-5A7D-E442D5ADF231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27" name="Retângulo 8">
              <a:extLst>
                <a:ext uri="{FF2B5EF4-FFF2-40B4-BE49-F238E27FC236}">
                  <a16:creationId xmlns:a16="http://schemas.microsoft.com/office/drawing/2014/main" id="{7DC53F33-B015-8AF4-6F36-FC8A97AF98F4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grpSp>
        <p:nvGrpSpPr>
          <p:cNvPr id="4" name="Grupo 39">
            <a:extLst>
              <a:ext uri="{FF2B5EF4-FFF2-40B4-BE49-F238E27FC236}">
                <a16:creationId xmlns:a16="http://schemas.microsoft.com/office/drawing/2014/main" id="{22049C8C-A4AA-8F63-FD03-1326514D6280}"/>
              </a:ext>
            </a:extLst>
          </p:cNvPr>
          <p:cNvGrpSpPr/>
          <p:nvPr/>
        </p:nvGrpSpPr>
        <p:grpSpPr>
          <a:xfrm>
            <a:off x="357158" y="2857496"/>
            <a:ext cx="1643074" cy="428628"/>
            <a:chOff x="1142976" y="3000372"/>
            <a:chExt cx="1785950" cy="642942"/>
          </a:xfrm>
          <a:solidFill>
            <a:schemeClr val="accent4"/>
          </a:solidFill>
        </p:grpSpPr>
        <p:sp>
          <p:nvSpPr>
            <p:cNvPr id="29" name="Retângulo 7">
              <a:extLst>
                <a:ext uri="{FF2B5EF4-FFF2-40B4-BE49-F238E27FC236}">
                  <a16:creationId xmlns:a16="http://schemas.microsoft.com/office/drawing/2014/main" id="{5C77F37B-1B62-B101-4D38-86FE6E93B792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e</a:t>
              </a:r>
            </a:p>
          </p:txBody>
        </p:sp>
        <p:sp>
          <p:nvSpPr>
            <p:cNvPr id="30" name="Retângulo 8">
              <a:extLst>
                <a:ext uri="{FF2B5EF4-FFF2-40B4-BE49-F238E27FC236}">
                  <a16:creationId xmlns:a16="http://schemas.microsoft.com/office/drawing/2014/main" id="{1730F292-89F8-BE18-171C-E3FED0F9B0AF}"/>
                </a:ext>
              </a:extLst>
            </p:cNvPr>
            <p:cNvSpPr/>
            <p:nvPr/>
          </p:nvSpPr>
          <p:spPr>
            <a:xfrm>
              <a:off x="2357421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31" name="Retângulo 8">
              <a:extLst>
                <a:ext uri="{FF2B5EF4-FFF2-40B4-BE49-F238E27FC236}">
                  <a16:creationId xmlns:a16="http://schemas.microsoft.com/office/drawing/2014/main" id="{BD85E9E9-42EF-89B3-D3E9-E2D9AE56897A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sp>
        <p:nvSpPr>
          <p:cNvPr id="380938" name="CaixaDeTexto 31">
            <a:extLst>
              <a:ext uri="{FF2B5EF4-FFF2-40B4-BE49-F238E27FC236}">
                <a16:creationId xmlns:a16="http://schemas.microsoft.com/office/drawing/2014/main" id="{2A8CC8A9-030B-1207-611A-EC33304CD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5572125"/>
            <a:ext cx="589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Arv* a4 = arv_cria(‘f’, arv_criavazia(), arv_criavazia()););</a:t>
            </a:r>
          </a:p>
        </p:txBody>
      </p:sp>
      <p:grpSp>
        <p:nvGrpSpPr>
          <p:cNvPr id="5" name="Grupo 39">
            <a:extLst>
              <a:ext uri="{FF2B5EF4-FFF2-40B4-BE49-F238E27FC236}">
                <a16:creationId xmlns:a16="http://schemas.microsoft.com/office/drawing/2014/main" id="{6FCF0FDF-BDC8-FCCA-4A2C-58AB00EBE885}"/>
              </a:ext>
            </a:extLst>
          </p:cNvPr>
          <p:cNvGrpSpPr/>
          <p:nvPr/>
        </p:nvGrpSpPr>
        <p:grpSpPr>
          <a:xfrm>
            <a:off x="2500298" y="2857496"/>
            <a:ext cx="1643074" cy="428628"/>
            <a:chOff x="1142976" y="3000372"/>
            <a:chExt cx="1785950" cy="64294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4" name="Retângulo 7">
              <a:extLst>
                <a:ext uri="{FF2B5EF4-FFF2-40B4-BE49-F238E27FC236}">
                  <a16:creationId xmlns:a16="http://schemas.microsoft.com/office/drawing/2014/main" id="{9725619B-3028-72B1-2E4B-EAD2F4B53DC9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f</a:t>
              </a:r>
            </a:p>
          </p:txBody>
        </p:sp>
        <p:sp>
          <p:nvSpPr>
            <p:cNvPr id="35" name="Retângulo 8">
              <a:extLst>
                <a:ext uri="{FF2B5EF4-FFF2-40B4-BE49-F238E27FC236}">
                  <a16:creationId xmlns:a16="http://schemas.microsoft.com/office/drawing/2014/main" id="{906BB1B0-6604-DE97-A1D6-F0A0975E7EE0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36" name="Retângulo 8">
              <a:extLst>
                <a:ext uri="{FF2B5EF4-FFF2-40B4-BE49-F238E27FC236}">
                  <a16:creationId xmlns:a16="http://schemas.microsoft.com/office/drawing/2014/main" id="{C608688D-70AF-7F60-EE1D-195C3D52CFC5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E4B4108-0DAB-DF3A-46BE-F063EA4113CF}"/>
              </a:ext>
            </a:extLst>
          </p:cNvPr>
          <p:cNvSpPr txBox="1"/>
          <p:nvPr/>
        </p:nvSpPr>
        <p:spPr>
          <a:xfrm>
            <a:off x="3246438" y="6072188"/>
            <a:ext cx="3294062" cy="369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dirty="0" err="1">
                <a:latin typeface="Arial" charset="0"/>
                <a:cs typeface="Arial" charset="0"/>
              </a:rPr>
              <a:t>Arv</a:t>
            </a:r>
            <a:r>
              <a:rPr lang="pt-BR" dirty="0">
                <a:latin typeface="Arial" charset="0"/>
                <a:cs typeface="Arial" charset="0"/>
              </a:rPr>
              <a:t>* a5 = </a:t>
            </a:r>
            <a:r>
              <a:rPr lang="pt-BR" dirty="0" err="1">
                <a:latin typeface="Arial" charset="0"/>
                <a:cs typeface="Arial" charset="0"/>
              </a:rPr>
              <a:t>arv_cria</a:t>
            </a:r>
            <a:r>
              <a:rPr lang="pt-BR" dirty="0">
                <a:latin typeface="Arial" charset="0"/>
                <a:cs typeface="Arial" charset="0"/>
              </a:rPr>
              <a:t>(‘c’, a3, a4;);</a:t>
            </a:r>
          </a:p>
        </p:txBody>
      </p:sp>
      <p:grpSp>
        <p:nvGrpSpPr>
          <p:cNvPr id="6" name="Grupo 39">
            <a:extLst>
              <a:ext uri="{FF2B5EF4-FFF2-40B4-BE49-F238E27FC236}">
                <a16:creationId xmlns:a16="http://schemas.microsoft.com/office/drawing/2014/main" id="{6447F73B-A831-BC4B-143A-DD54DAFAE393}"/>
              </a:ext>
            </a:extLst>
          </p:cNvPr>
          <p:cNvGrpSpPr/>
          <p:nvPr/>
        </p:nvGrpSpPr>
        <p:grpSpPr>
          <a:xfrm>
            <a:off x="1500166" y="1928802"/>
            <a:ext cx="1643074" cy="428628"/>
            <a:chOff x="1142976" y="3000372"/>
            <a:chExt cx="1785950" cy="64294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3" name="Retângulo 7">
              <a:extLst>
                <a:ext uri="{FF2B5EF4-FFF2-40B4-BE49-F238E27FC236}">
                  <a16:creationId xmlns:a16="http://schemas.microsoft.com/office/drawing/2014/main" id="{59380BD1-9DB9-B78B-31B9-C5B8333C0BCC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c</a:t>
              </a:r>
            </a:p>
          </p:txBody>
        </p:sp>
        <p:sp>
          <p:nvSpPr>
            <p:cNvPr id="37" name="Retângulo 8">
              <a:extLst>
                <a:ext uri="{FF2B5EF4-FFF2-40B4-BE49-F238E27FC236}">
                  <a16:creationId xmlns:a16="http://schemas.microsoft.com/office/drawing/2014/main" id="{DB4D72DB-44EC-17BD-F0CE-21F984EB9906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38" name="Retângulo 8">
              <a:extLst>
                <a:ext uri="{FF2B5EF4-FFF2-40B4-BE49-F238E27FC236}">
                  <a16:creationId xmlns:a16="http://schemas.microsoft.com/office/drawing/2014/main" id="{1E8CD0EB-059E-A88D-B737-7195B1FC3869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</p:grp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E737EBE8-271B-1FB7-1C80-DCABB3D7BA51}"/>
              </a:ext>
            </a:extLst>
          </p:cNvPr>
          <p:cNvCxnSpPr/>
          <p:nvPr/>
        </p:nvCxnSpPr>
        <p:spPr>
          <a:xfrm rot="16200000" flipH="1">
            <a:off x="2857500" y="2214563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034A47DC-8636-7DB2-1DD8-6B3DC7E30F7E}"/>
              </a:ext>
            </a:extLst>
          </p:cNvPr>
          <p:cNvCxnSpPr/>
          <p:nvPr/>
        </p:nvCxnSpPr>
        <p:spPr>
          <a:xfrm rot="5400000">
            <a:off x="1214438" y="2214563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Título 1">
            <a:extLst>
              <a:ext uri="{FF2B5EF4-FFF2-40B4-BE49-F238E27FC236}">
                <a16:creationId xmlns:a16="http://schemas.microsoft.com/office/drawing/2014/main" id="{0CC66C57-DA17-92D1-F622-CC3234045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Criando a árvore...</a:t>
            </a:r>
          </a:p>
        </p:txBody>
      </p:sp>
      <p:sp>
        <p:nvSpPr>
          <p:cNvPr id="382979" name="CaixaDeTexto 10">
            <a:extLst>
              <a:ext uri="{FF2B5EF4-FFF2-40B4-BE49-F238E27FC236}">
                <a16:creationId xmlns:a16="http://schemas.microsoft.com/office/drawing/2014/main" id="{ABD9F79A-B458-6340-5188-88458909E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4071938"/>
            <a:ext cx="575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Arv* a1 = arv_cria(‘d’, arv_criavazia(), arv_criavazia());</a:t>
            </a:r>
          </a:p>
        </p:txBody>
      </p:sp>
      <p:sp>
        <p:nvSpPr>
          <p:cNvPr id="382980" name="CaixaDeTexto 11">
            <a:extLst>
              <a:ext uri="{FF2B5EF4-FFF2-40B4-BE49-F238E27FC236}">
                <a16:creationId xmlns:a16="http://schemas.microsoft.com/office/drawing/2014/main" id="{C59853C6-9E56-28D5-C14C-994F1DD2E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4572000"/>
            <a:ext cx="4498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Arv* a2 = arv_cria(‘b’, arv_criavazia(), a1);</a:t>
            </a:r>
          </a:p>
        </p:txBody>
      </p:sp>
      <p:grpSp>
        <p:nvGrpSpPr>
          <p:cNvPr id="2" name="Grupo 39">
            <a:extLst>
              <a:ext uri="{FF2B5EF4-FFF2-40B4-BE49-F238E27FC236}">
                <a16:creationId xmlns:a16="http://schemas.microsoft.com/office/drawing/2014/main" id="{58F82CB9-055D-D8EA-DDBF-4FD9E03BE68D}"/>
              </a:ext>
            </a:extLst>
          </p:cNvPr>
          <p:cNvGrpSpPr/>
          <p:nvPr/>
        </p:nvGrpSpPr>
        <p:grpSpPr>
          <a:xfrm>
            <a:off x="3929058" y="1928802"/>
            <a:ext cx="1643074" cy="428628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7">
              <a:extLst>
                <a:ext uri="{FF2B5EF4-FFF2-40B4-BE49-F238E27FC236}">
                  <a16:creationId xmlns:a16="http://schemas.microsoft.com/office/drawing/2014/main" id="{5D14B37C-E41E-7734-000C-A7B77B0D4FAB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b</a:t>
              </a:r>
            </a:p>
          </p:txBody>
        </p:sp>
        <p:sp>
          <p:nvSpPr>
            <p:cNvPr id="15" name="Retângulo 8">
              <a:extLst>
                <a:ext uri="{FF2B5EF4-FFF2-40B4-BE49-F238E27FC236}">
                  <a16:creationId xmlns:a16="http://schemas.microsoft.com/office/drawing/2014/main" id="{AC909187-B249-614B-46FD-C5184B7D72E9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16" name="Retângulo 8">
              <a:extLst>
                <a:ext uri="{FF2B5EF4-FFF2-40B4-BE49-F238E27FC236}">
                  <a16:creationId xmlns:a16="http://schemas.microsoft.com/office/drawing/2014/main" id="{4E9F3589-D786-E91C-FF3B-8E15FFD99A86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F3438EFF-EC6C-F061-908E-B11C062399C6}"/>
              </a:ext>
            </a:extLst>
          </p:cNvPr>
          <p:cNvCxnSpPr/>
          <p:nvPr/>
        </p:nvCxnSpPr>
        <p:spPr>
          <a:xfrm rot="16200000" flipH="1">
            <a:off x="5286375" y="2143125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983" name="CaixaDeTexto 16">
            <a:extLst>
              <a:ext uri="{FF2B5EF4-FFF2-40B4-BE49-F238E27FC236}">
                <a16:creationId xmlns:a16="http://schemas.microsoft.com/office/drawing/2014/main" id="{8923BEE9-C6EE-AD1C-DD2B-48B7C57CC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5072063"/>
            <a:ext cx="5897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Arv* a3 = arv_cria(‘e’, arv_criavazia(), arv_criavazia()););</a:t>
            </a:r>
          </a:p>
        </p:txBody>
      </p:sp>
      <p:grpSp>
        <p:nvGrpSpPr>
          <p:cNvPr id="3" name="Grupo 39">
            <a:extLst>
              <a:ext uri="{FF2B5EF4-FFF2-40B4-BE49-F238E27FC236}">
                <a16:creationId xmlns:a16="http://schemas.microsoft.com/office/drawing/2014/main" id="{F27D48C6-11B8-6C0A-93AA-7FE5C81F0AE8}"/>
              </a:ext>
            </a:extLst>
          </p:cNvPr>
          <p:cNvGrpSpPr/>
          <p:nvPr/>
        </p:nvGrpSpPr>
        <p:grpSpPr>
          <a:xfrm>
            <a:off x="5572132" y="2714620"/>
            <a:ext cx="1643074" cy="428628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5" name="Retângulo 7">
              <a:extLst>
                <a:ext uri="{FF2B5EF4-FFF2-40B4-BE49-F238E27FC236}">
                  <a16:creationId xmlns:a16="http://schemas.microsoft.com/office/drawing/2014/main" id="{8EF7C198-F020-4165-FB1B-C3A5400A957D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d</a:t>
              </a:r>
            </a:p>
          </p:txBody>
        </p:sp>
        <p:sp>
          <p:nvSpPr>
            <p:cNvPr id="26" name="Retângulo 8">
              <a:extLst>
                <a:ext uri="{FF2B5EF4-FFF2-40B4-BE49-F238E27FC236}">
                  <a16:creationId xmlns:a16="http://schemas.microsoft.com/office/drawing/2014/main" id="{34C90AF7-AF58-04AB-FA46-04F1BBBDE893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27" name="Retângulo 8">
              <a:extLst>
                <a:ext uri="{FF2B5EF4-FFF2-40B4-BE49-F238E27FC236}">
                  <a16:creationId xmlns:a16="http://schemas.microsoft.com/office/drawing/2014/main" id="{46226024-5CB7-0832-7EC9-D123D73604E6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grpSp>
        <p:nvGrpSpPr>
          <p:cNvPr id="4" name="Grupo 39">
            <a:extLst>
              <a:ext uri="{FF2B5EF4-FFF2-40B4-BE49-F238E27FC236}">
                <a16:creationId xmlns:a16="http://schemas.microsoft.com/office/drawing/2014/main" id="{E0E38F1A-43AC-7202-1348-63C90C94A7F2}"/>
              </a:ext>
            </a:extLst>
          </p:cNvPr>
          <p:cNvGrpSpPr/>
          <p:nvPr/>
        </p:nvGrpSpPr>
        <p:grpSpPr>
          <a:xfrm>
            <a:off x="357158" y="2857496"/>
            <a:ext cx="1643074" cy="428628"/>
            <a:chOff x="1142976" y="3000372"/>
            <a:chExt cx="1785950" cy="642942"/>
          </a:xfrm>
          <a:solidFill>
            <a:schemeClr val="accent4"/>
          </a:solidFill>
        </p:grpSpPr>
        <p:sp>
          <p:nvSpPr>
            <p:cNvPr id="29" name="Retângulo 7">
              <a:extLst>
                <a:ext uri="{FF2B5EF4-FFF2-40B4-BE49-F238E27FC236}">
                  <a16:creationId xmlns:a16="http://schemas.microsoft.com/office/drawing/2014/main" id="{EDF51B82-6622-0BAB-1E03-F495959B8755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e</a:t>
              </a:r>
            </a:p>
          </p:txBody>
        </p:sp>
        <p:sp>
          <p:nvSpPr>
            <p:cNvPr id="30" name="Retângulo 8">
              <a:extLst>
                <a:ext uri="{FF2B5EF4-FFF2-40B4-BE49-F238E27FC236}">
                  <a16:creationId xmlns:a16="http://schemas.microsoft.com/office/drawing/2014/main" id="{55A9F788-4168-53F1-AF67-9F59F7CC0685}"/>
                </a:ext>
              </a:extLst>
            </p:cNvPr>
            <p:cNvSpPr/>
            <p:nvPr/>
          </p:nvSpPr>
          <p:spPr>
            <a:xfrm>
              <a:off x="2357421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31" name="Retângulo 8">
              <a:extLst>
                <a:ext uri="{FF2B5EF4-FFF2-40B4-BE49-F238E27FC236}">
                  <a16:creationId xmlns:a16="http://schemas.microsoft.com/office/drawing/2014/main" id="{6A42A542-E0B1-4F59-C2B9-614FFA962879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sp>
        <p:nvSpPr>
          <p:cNvPr id="382986" name="CaixaDeTexto 31">
            <a:extLst>
              <a:ext uri="{FF2B5EF4-FFF2-40B4-BE49-F238E27FC236}">
                <a16:creationId xmlns:a16="http://schemas.microsoft.com/office/drawing/2014/main" id="{2002B70B-70C8-10D5-77B4-979819474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5572125"/>
            <a:ext cx="589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Arv* a4 = arv_cria(‘f’, arv_criavazia(), arv_criavazia()););</a:t>
            </a:r>
          </a:p>
        </p:txBody>
      </p:sp>
      <p:grpSp>
        <p:nvGrpSpPr>
          <p:cNvPr id="5" name="Grupo 39">
            <a:extLst>
              <a:ext uri="{FF2B5EF4-FFF2-40B4-BE49-F238E27FC236}">
                <a16:creationId xmlns:a16="http://schemas.microsoft.com/office/drawing/2014/main" id="{07E6BC1F-BD44-6433-D1AD-38234E8A6F72}"/>
              </a:ext>
            </a:extLst>
          </p:cNvPr>
          <p:cNvGrpSpPr/>
          <p:nvPr/>
        </p:nvGrpSpPr>
        <p:grpSpPr>
          <a:xfrm>
            <a:off x="2500298" y="2857496"/>
            <a:ext cx="1643074" cy="428628"/>
            <a:chOff x="1142976" y="3000372"/>
            <a:chExt cx="1785950" cy="64294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4" name="Retângulo 7">
              <a:extLst>
                <a:ext uri="{FF2B5EF4-FFF2-40B4-BE49-F238E27FC236}">
                  <a16:creationId xmlns:a16="http://schemas.microsoft.com/office/drawing/2014/main" id="{8C82DF60-5733-AC1A-9208-B56E4C34274B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f</a:t>
              </a:r>
            </a:p>
          </p:txBody>
        </p:sp>
        <p:sp>
          <p:nvSpPr>
            <p:cNvPr id="35" name="Retângulo 8">
              <a:extLst>
                <a:ext uri="{FF2B5EF4-FFF2-40B4-BE49-F238E27FC236}">
                  <a16:creationId xmlns:a16="http://schemas.microsoft.com/office/drawing/2014/main" id="{AF6545C7-82C3-9508-AF7C-6132485DF423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36" name="Retângulo 8">
              <a:extLst>
                <a:ext uri="{FF2B5EF4-FFF2-40B4-BE49-F238E27FC236}">
                  <a16:creationId xmlns:a16="http://schemas.microsoft.com/office/drawing/2014/main" id="{81915B41-ACE4-5F31-6C93-DD1AFCFE7735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sp>
        <p:nvSpPr>
          <p:cNvPr id="382988" name="CaixaDeTexto 23">
            <a:extLst>
              <a:ext uri="{FF2B5EF4-FFF2-40B4-BE49-F238E27FC236}">
                <a16:creationId xmlns:a16="http://schemas.microsoft.com/office/drawing/2014/main" id="{FE0CF09B-3596-7BEE-8D51-CF63D6F84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6072188"/>
            <a:ext cx="3294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Arv* a5 = arv_cria(‘c’, a3, a4;);</a:t>
            </a:r>
          </a:p>
        </p:txBody>
      </p:sp>
      <p:grpSp>
        <p:nvGrpSpPr>
          <p:cNvPr id="6" name="Grupo 39">
            <a:extLst>
              <a:ext uri="{FF2B5EF4-FFF2-40B4-BE49-F238E27FC236}">
                <a16:creationId xmlns:a16="http://schemas.microsoft.com/office/drawing/2014/main" id="{F41F77A7-B68B-409B-B63F-8DDFDA9AB237}"/>
              </a:ext>
            </a:extLst>
          </p:cNvPr>
          <p:cNvGrpSpPr/>
          <p:nvPr/>
        </p:nvGrpSpPr>
        <p:grpSpPr>
          <a:xfrm>
            <a:off x="1500166" y="1928802"/>
            <a:ext cx="1643074" cy="428628"/>
            <a:chOff x="1142976" y="3000372"/>
            <a:chExt cx="1785950" cy="64294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3" name="Retângulo 7">
              <a:extLst>
                <a:ext uri="{FF2B5EF4-FFF2-40B4-BE49-F238E27FC236}">
                  <a16:creationId xmlns:a16="http://schemas.microsoft.com/office/drawing/2014/main" id="{7CE52768-E1EE-AA35-5A33-531987C5518B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c</a:t>
              </a:r>
            </a:p>
          </p:txBody>
        </p:sp>
        <p:sp>
          <p:nvSpPr>
            <p:cNvPr id="37" name="Retângulo 8">
              <a:extLst>
                <a:ext uri="{FF2B5EF4-FFF2-40B4-BE49-F238E27FC236}">
                  <a16:creationId xmlns:a16="http://schemas.microsoft.com/office/drawing/2014/main" id="{E61D927E-E856-2839-08EA-E49D5CDC71A2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38" name="Retângulo 8">
              <a:extLst>
                <a:ext uri="{FF2B5EF4-FFF2-40B4-BE49-F238E27FC236}">
                  <a16:creationId xmlns:a16="http://schemas.microsoft.com/office/drawing/2014/main" id="{FDD4C130-760B-0EFD-9420-830AF9D09F4B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</p:grp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86197DC1-61A8-E5BB-1974-C2BF05D151F6}"/>
              </a:ext>
            </a:extLst>
          </p:cNvPr>
          <p:cNvCxnSpPr/>
          <p:nvPr/>
        </p:nvCxnSpPr>
        <p:spPr>
          <a:xfrm rot="16200000" flipH="1">
            <a:off x="2857500" y="2214563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2D37E3C9-9EF5-C4A3-F0A4-404768C09471}"/>
              </a:ext>
            </a:extLst>
          </p:cNvPr>
          <p:cNvCxnSpPr/>
          <p:nvPr/>
        </p:nvCxnSpPr>
        <p:spPr>
          <a:xfrm rot="5400000">
            <a:off x="1214438" y="2214563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2E949E2-09C1-6D23-8A50-E2D1CEA5EB17}"/>
              </a:ext>
            </a:extLst>
          </p:cNvPr>
          <p:cNvSpPr txBox="1"/>
          <p:nvPr/>
        </p:nvSpPr>
        <p:spPr>
          <a:xfrm>
            <a:off x="3214688" y="6488113"/>
            <a:ext cx="3276600" cy="3667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>
                <a:latin typeface="Arial" charset="0"/>
                <a:cs typeface="Arial" charset="0"/>
              </a:rPr>
              <a:t>Arv* a6 = arv_cria(‘a’, a5, a2;);</a:t>
            </a:r>
          </a:p>
        </p:txBody>
      </p:sp>
      <p:grpSp>
        <p:nvGrpSpPr>
          <p:cNvPr id="7" name="Grupo 39">
            <a:extLst>
              <a:ext uri="{FF2B5EF4-FFF2-40B4-BE49-F238E27FC236}">
                <a16:creationId xmlns:a16="http://schemas.microsoft.com/office/drawing/2014/main" id="{77A6A562-AB44-5EA6-5121-676C889E6331}"/>
              </a:ext>
            </a:extLst>
          </p:cNvPr>
          <p:cNvGrpSpPr/>
          <p:nvPr/>
        </p:nvGrpSpPr>
        <p:grpSpPr>
          <a:xfrm>
            <a:off x="2928926" y="1142984"/>
            <a:ext cx="1643074" cy="428628"/>
            <a:chOff x="1142976" y="3000372"/>
            <a:chExt cx="1785950" cy="64294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Retângulo 7">
              <a:extLst>
                <a:ext uri="{FF2B5EF4-FFF2-40B4-BE49-F238E27FC236}">
                  <a16:creationId xmlns:a16="http://schemas.microsoft.com/office/drawing/2014/main" id="{502C8BCA-B231-1CC6-1C7A-B39A8837D6B8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a</a:t>
              </a:r>
            </a:p>
          </p:txBody>
        </p:sp>
        <p:sp>
          <p:nvSpPr>
            <p:cNvPr id="44" name="Retângulo 8">
              <a:extLst>
                <a:ext uri="{FF2B5EF4-FFF2-40B4-BE49-F238E27FC236}">
                  <a16:creationId xmlns:a16="http://schemas.microsoft.com/office/drawing/2014/main" id="{1607A0A6-5559-6819-03F4-0D955EF49020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45" name="Retângulo 8">
              <a:extLst>
                <a:ext uri="{FF2B5EF4-FFF2-40B4-BE49-F238E27FC236}">
                  <a16:creationId xmlns:a16="http://schemas.microsoft.com/office/drawing/2014/main" id="{CBC164C8-A554-426C-A434-C377CA3F4DC7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</p:grp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FDE831D2-CDB1-6E14-7FCA-9C5F25609077}"/>
              </a:ext>
            </a:extLst>
          </p:cNvPr>
          <p:cNvCxnSpPr/>
          <p:nvPr/>
        </p:nvCxnSpPr>
        <p:spPr>
          <a:xfrm rot="16200000" flipH="1">
            <a:off x="4286250" y="1357313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A2972330-E51F-8BEF-14A7-ECF5F4C378CE}"/>
              </a:ext>
            </a:extLst>
          </p:cNvPr>
          <p:cNvCxnSpPr/>
          <p:nvPr/>
        </p:nvCxnSpPr>
        <p:spPr>
          <a:xfrm rot="10800000" flipV="1">
            <a:off x="2357438" y="1357313"/>
            <a:ext cx="785812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ítulo 1">
            <a:extLst>
              <a:ext uri="{FF2B5EF4-FFF2-40B4-BE49-F238E27FC236}">
                <a16:creationId xmlns:a16="http://schemas.microsoft.com/office/drawing/2014/main" id="{75A5C084-94DE-F2BD-3047-6F1234712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Ou ainda...</a:t>
            </a:r>
          </a:p>
        </p:txBody>
      </p:sp>
      <p:sp>
        <p:nvSpPr>
          <p:cNvPr id="385027" name="CaixaDeTexto 10">
            <a:extLst>
              <a:ext uri="{FF2B5EF4-FFF2-40B4-BE49-F238E27FC236}">
                <a16:creationId xmlns:a16="http://schemas.microsoft.com/office/drawing/2014/main" id="{663FA950-2AE5-7137-6E69-088585022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3500438"/>
            <a:ext cx="8269288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Arv* a = arv_cria(‘a’,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arv_cria(‘c’,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	 arv_cria(‘e’, arv_criavazia(), arv_criavazia()),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	 arv_cria(‘f’, arv_criavazia(), arv_criavazia())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arv_cria(‘b’,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	arv_criavazia(), arv_cria(‘d’,arv_criavazia(), arv_criavazia())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);</a:t>
            </a:r>
          </a:p>
        </p:txBody>
      </p:sp>
      <p:grpSp>
        <p:nvGrpSpPr>
          <p:cNvPr id="2" name="Grupo 39">
            <a:extLst>
              <a:ext uri="{FF2B5EF4-FFF2-40B4-BE49-F238E27FC236}">
                <a16:creationId xmlns:a16="http://schemas.microsoft.com/office/drawing/2014/main" id="{B668F00A-6EFA-3BDC-9D3D-2C975430958E}"/>
              </a:ext>
            </a:extLst>
          </p:cNvPr>
          <p:cNvGrpSpPr/>
          <p:nvPr/>
        </p:nvGrpSpPr>
        <p:grpSpPr>
          <a:xfrm>
            <a:off x="3929058" y="1928802"/>
            <a:ext cx="1643074" cy="428628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7">
              <a:extLst>
                <a:ext uri="{FF2B5EF4-FFF2-40B4-BE49-F238E27FC236}">
                  <a16:creationId xmlns:a16="http://schemas.microsoft.com/office/drawing/2014/main" id="{4C3D8EED-EA1F-80BF-E471-C420C7AF9514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b</a:t>
              </a:r>
            </a:p>
          </p:txBody>
        </p:sp>
        <p:sp>
          <p:nvSpPr>
            <p:cNvPr id="15" name="Retângulo 8">
              <a:extLst>
                <a:ext uri="{FF2B5EF4-FFF2-40B4-BE49-F238E27FC236}">
                  <a16:creationId xmlns:a16="http://schemas.microsoft.com/office/drawing/2014/main" id="{5B73ED46-DB6E-FB6E-0C2B-58F4C3F5CACF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16" name="Retângulo 8">
              <a:extLst>
                <a:ext uri="{FF2B5EF4-FFF2-40B4-BE49-F238E27FC236}">
                  <a16:creationId xmlns:a16="http://schemas.microsoft.com/office/drawing/2014/main" id="{279245A2-152A-8733-5311-9657E77561C2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BBA2A0A9-9155-FF61-3E67-48F5EC032676}"/>
              </a:ext>
            </a:extLst>
          </p:cNvPr>
          <p:cNvCxnSpPr/>
          <p:nvPr/>
        </p:nvCxnSpPr>
        <p:spPr>
          <a:xfrm rot="16200000" flipH="1">
            <a:off x="5286375" y="2143125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39">
            <a:extLst>
              <a:ext uri="{FF2B5EF4-FFF2-40B4-BE49-F238E27FC236}">
                <a16:creationId xmlns:a16="http://schemas.microsoft.com/office/drawing/2014/main" id="{CFC512E5-3C9B-F0C4-E153-3CFEA5D6E96E}"/>
              </a:ext>
            </a:extLst>
          </p:cNvPr>
          <p:cNvGrpSpPr/>
          <p:nvPr/>
        </p:nvGrpSpPr>
        <p:grpSpPr>
          <a:xfrm>
            <a:off x="5572132" y="2714620"/>
            <a:ext cx="1643074" cy="428628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5" name="Retângulo 7">
              <a:extLst>
                <a:ext uri="{FF2B5EF4-FFF2-40B4-BE49-F238E27FC236}">
                  <a16:creationId xmlns:a16="http://schemas.microsoft.com/office/drawing/2014/main" id="{2C390257-1DDA-8C13-8285-83E7AC30A5E7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d</a:t>
              </a:r>
            </a:p>
          </p:txBody>
        </p:sp>
        <p:sp>
          <p:nvSpPr>
            <p:cNvPr id="26" name="Retângulo 8">
              <a:extLst>
                <a:ext uri="{FF2B5EF4-FFF2-40B4-BE49-F238E27FC236}">
                  <a16:creationId xmlns:a16="http://schemas.microsoft.com/office/drawing/2014/main" id="{2E10D5BE-5C15-295F-C086-8F8FE08B682E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27" name="Retângulo 8">
              <a:extLst>
                <a:ext uri="{FF2B5EF4-FFF2-40B4-BE49-F238E27FC236}">
                  <a16:creationId xmlns:a16="http://schemas.microsoft.com/office/drawing/2014/main" id="{9429AEAC-A3BD-59B2-0813-3CBF2D668AE9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grpSp>
        <p:nvGrpSpPr>
          <p:cNvPr id="4" name="Grupo 39">
            <a:extLst>
              <a:ext uri="{FF2B5EF4-FFF2-40B4-BE49-F238E27FC236}">
                <a16:creationId xmlns:a16="http://schemas.microsoft.com/office/drawing/2014/main" id="{E088AA50-2702-5998-59B6-FB6C9A2BC853}"/>
              </a:ext>
            </a:extLst>
          </p:cNvPr>
          <p:cNvGrpSpPr/>
          <p:nvPr/>
        </p:nvGrpSpPr>
        <p:grpSpPr>
          <a:xfrm>
            <a:off x="357158" y="2857496"/>
            <a:ext cx="1643074" cy="428628"/>
            <a:chOff x="1142976" y="3000372"/>
            <a:chExt cx="1785950" cy="642942"/>
          </a:xfrm>
          <a:solidFill>
            <a:schemeClr val="accent4"/>
          </a:solidFill>
        </p:grpSpPr>
        <p:sp>
          <p:nvSpPr>
            <p:cNvPr id="29" name="Retângulo 7">
              <a:extLst>
                <a:ext uri="{FF2B5EF4-FFF2-40B4-BE49-F238E27FC236}">
                  <a16:creationId xmlns:a16="http://schemas.microsoft.com/office/drawing/2014/main" id="{1E6E7D2A-0407-1490-A4DF-D89EB604F66E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e</a:t>
              </a:r>
            </a:p>
          </p:txBody>
        </p:sp>
        <p:sp>
          <p:nvSpPr>
            <p:cNvPr id="30" name="Retângulo 8">
              <a:extLst>
                <a:ext uri="{FF2B5EF4-FFF2-40B4-BE49-F238E27FC236}">
                  <a16:creationId xmlns:a16="http://schemas.microsoft.com/office/drawing/2014/main" id="{DBE927E4-24DD-F439-A865-8E11F62377C1}"/>
                </a:ext>
              </a:extLst>
            </p:cNvPr>
            <p:cNvSpPr/>
            <p:nvPr/>
          </p:nvSpPr>
          <p:spPr>
            <a:xfrm>
              <a:off x="2357421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31" name="Retângulo 8">
              <a:extLst>
                <a:ext uri="{FF2B5EF4-FFF2-40B4-BE49-F238E27FC236}">
                  <a16:creationId xmlns:a16="http://schemas.microsoft.com/office/drawing/2014/main" id="{4699D2D1-0C19-3437-B589-46832C4B6B79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grpSp>
        <p:nvGrpSpPr>
          <p:cNvPr id="5" name="Grupo 39">
            <a:extLst>
              <a:ext uri="{FF2B5EF4-FFF2-40B4-BE49-F238E27FC236}">
                <a16:creationId xmlns:a16="http://schemas.microsoft.com/office/drawing/2014/main" id="{EAD157FA-2C63-1AF5-10A0-E75DC0973E44}"/>
              </a:ext>
            </a:extLst>
          </p:cNvPr>
          <p:cNvGrpSpPr/>
          <p:nvPr/>
        </p:nvGrpSpPr>
        <p:grpSpPr>
          <a:xfrm>
            <a:off x="2500298" y="2857496"/>
            <a:ext cx="1643074" cy="428628"/>
            <a:chOff x="1142976" y="3000372"/>
            <a:chExt cx="1785950" cy="64294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4" name="Retângulo 7">
              <a:extLst>
                <a:ext uri="{FF2B5EF4-FFF2-40B4-BE49-F238E27FC236}">
                  <a16:creationId xmlns:a16="http://schemas.microsoft.com/office/drawing/2014/main" id="{BC7A9B13-2A07-D90A-5DF0-D626CEFE17AE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f</a:t>
              </a:r>
            </a:p>
          </p:txBody>
        </p:sp>
        <p:sp>
          <p:nvSpPr>
            <p:cNvPr id="35" name="Retângulo 8">
              <a:extLst>
                <a:ext uri="{FF2B5EF4-FFF2-40B4-BE49-F238E27FC236}">
                  <a16:creationId xmlns:a16="http://schemas.microsoft.com/office/drawing/2014/main" id="{3E3EE20E-50BE-CE77-7238-48119BE547C7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36" name="Retângulo 8">
              <a:extLst>
                <a:ext uri="{FF2B5EF4-FFF2-40B4-BE49-F238E27FC236}">
                  <a16:creationId xmlns:a16="http://schemas.microsoft.com/office/drawing/2014/main" id="{46819850-22DD-2954-7550-4483F8D184FA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grpSp>
        <p:nvGrpSpPr>
          <p:cNvPr id="6" name="Grupo 39">
            <a:extLst>
              <a:ext uri="{FF2B5EF4-FFF2-40B4-BE49-F238E27FC236}">
                <a16:creationId xmlns:a16="http://schemas.microsoft.com/office/drawing/2014/main" id="{F4E79411-CC58-2665-AA3D-B66B37F5CE9B}"/>
              </a:ext>
            </a:extLst>
          </p:cNvPr>
          <p:cNvGrpSpPr/>
          <p:nvPr/>
        </p:nvGrpSpPr>
        <p:grpSpPr>
          <a:xfrm>
            <a:off x="1500166" y="1928802"/>
            <a:ext cx="1643074" cy="428628"/>
            <a:chOff x="1142976" y="3000372"/>
            <a:chExt cx="1785950" cy="64294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3" name="Retângulo 7">
              <a:extLst>
                <a:ext uri="{FF2B5EF4-FFF2-40B4-BE49-F238E27FC236}">
                  <a16:creationId xmlns:a16="http://schemas.microsoft.com/office/drawing/2014/main" id="{694B89FB-376F-C812-26D1-68C771BA74B0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c</a:t>
              </a:r>
            </a:p>
          </p:txBody>
        </p:sp>
        <p:sp>
          <p:nvSpPr>
            <p:cNvPr id="37" name="Retângulo 8">
              <a:extLst>
                <a:ext uri="{FF2B5EF4-FFF2-40B4-BE49-F238E27FC236}">
                  <a16:creationId xmlns:a16="http://schemas.microsoft.com/office/drawing/2014/main" id="{AE2D42DB-3933-2807-1B08-4D4B9757011F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38" name="Retângulo 8">
              <a:extLst>
                <a:ext uri="{FF2B5EF4-FFF2-40B4-BE49-F238E27FC236}">
                  <a16:creationId xmlns:a16="http://schemas.microsoft.com/office/drawing/2014/main" id="{CAEED0D8-C9F3-1F2E-23A0-49CC555CA79B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</p:grp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D9231927-65E7-01F0-F66F-7FAB7EF1720E}"/>
              </a:ext>
            </a:extLst>
          </p:cNvPr>
          <p:cNvCxnSpPr/>
          <p:nvPr/>
        </p:nvCxnSpPr>
        <p:spPr>
          <a:xfrm rot="16200000" flipH="1">
            <a:off x="2857500" y="2214563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5B68258D-9AAD-1041-2332-146F1C67235F}"/>
              </a:ext>
            </a:extLst>
          </p:cNvPr>
          <p:cNvCxnSpPr/>
          <p:nvPr/>
        </p:nvCxnSpPr>
        <p:spPr>
          <a:xfrm rot="5400000">
            <a:off x="1214438" y="2214563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39">
            <a:extLst>
              <a:ext uri="{FF2B5EF4-FFF2-40B4-BE49-F238E27FC236}">
                <a16:creationId xmlns:a16="http://schemas.microsoft.com/office/drawing/2014/main" id="{BDA5180D-520B-D00F-413C-2E748E355884}"/>
              </a:ext>
            </a:extLst>
          </p:cNvPr>
          <p:cNvGrpSpPr/>
          <p:nvPr/>
        </p:nvGrpSpPr>
        <p:grpSpPr>
          <a:xfrm>
            <a:off x="2928926" y="1142984"/>
            <a:ext cx="1643074" cy="428628"/>
            <a:chOff x="1142976" y="3000372"/>
            <a:chExt cx="1785950" cy="64294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Retângulo 7">
              <a:extLst>
                <a:ext uri="{FF2B5EF4-FFF2-40B4-BE49-F238E27FC236}">
                  <a16:creationId xmlns:a16="http://schemas.microsoft.com/office/drawing/2014/main" id="{2BE4CCEA-C6C6-E49E-791C-2F930606E689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a</a:t>
              </a:r>
            </a:p>
          </p:txBody>
        </p:sp>
        <p:sp>
          <p:nvSpPr>
            <p:cNvPr id="44" name="Retângulo 8">
              <a:extLst>
                <a:ext uri="{FF2B5EF4-FFF2-40B4-BE49-F238E27FC236}">
                  <a16:creationId xmlns:a16="http://schemas.microsoft.com/office/drawing/2014/main" id="{8835CD3E-AC96-3669-7D24-D02985EF4F98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45" name="Retângulo 8">
              <a:extLst>
                <a:ext uri="{FF2B5EF4-FFF2-40B4-BE49-F238E27FC236}">
                  <a16:creationId xmlns:a16="http://schemas.microsoft.com/office/drawing/2014/main" id="{A441981F-5166-361F-9E27-9B454B7550EB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</p:grp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E4D57C44-9338-8D92-1B8E-D976DF3848EA}"/>
              </a:ext>
            </a:extLst>
          </p:cNvPr>
          <p:cNvCxnSpPr/>
          <p:nvPr/>
        </p:nvCxnSpPr>
        <p:spPr>
          <a:xfrm rot="16200000" flipH="1">
            <a:off x="4286250" y="1357313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D1252609-858A-36A6-0881-B692F225FDC4}"/>
              </a:ext>
            </a:extLst>
          </p:cNvPr>
          <p:cNvCxnSpPr/>
          <p:nvPr/>
        </p:nvCxnSpPr>
        <p:spPr>
          <a:xfrm rot="10800000" flipV="1">
            <a:off x="2357438" y="1357313"/>
            <a:ext cx="785812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85554E1-30EA-7A02-B798-961821888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Exemplo de Análise de Algoritmo 2</a:t>
            </a:r>
          </a:p>
        </p:txBody>
      </p:sp>
      <p:sp>
        <p:nvSpPr>
          <p:cNvPr id="32771" name="Rectangle 7">
            <a:extLst>
              <a:ext uri="{FF2B5EF4-FFF2-40B4-BE49-F238E27FC236}">
                <a16:creationId xmlns:a16="http://schemas.microsoft.com/office/drawing/2014/main" id="{486DF57D-CC0A-621C-2E1E-7B1C5F620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96975"/>
            <a:ext cx="69850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ORDENA-POR-INSERÇÃO (A, 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1   para j ← 2 até n faça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2     chave ← A[j]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3     i ← j − 1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4     enquanto i ≥ 1 e A[i] &gt; chave faça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5         A[i+1] ← A[i]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6         i ← i − 1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7     A[i+1] ← chave</a:t>
            </a:r>
          </a:p>
        </p:txBody>
      </p:sp>
      <p:graphicFrame>
        <p:nvGraphicFramePr>
          <p:cNvPr id="32772" name="Object 8">
            <a:extLst>
              <a:ext uri="{FF2B5EF4-FFF2-40B4-BE49-F238E27FC236}">
                <a16:creationId xmlns:a16="http://schemas.microsoft.com/office/drawing/2014/main" id="{1E5F1E89-3ACA-280B-6103-5E02F2BA291A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331913" y="4868863"/>
          <a:ext cx="62531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Imagem de Bitmap" r:id="rId3" imgW="3362794" imgH="409632" progId="Paint.Picture">
                  <p:embed/>
                </p:oleObj>
              </mc:Choice>
              <mc:Fallback>
                <p:oleObj name="Imagem de Bitmap" r:id="rId3" imgW="3362794" imgH="409632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868863"/>
                        <a:ext cx="625316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Título 1">
            <a:extLst>
              <a:ext uri="{FF2B5EF4-FFF2-40B4-BE49-F238E27FC236}">
                <a16:creationId xmlns:a16="http://schemas.microsoft.com/office/drawing/2014/main" id="{09ACCE63-B56C-ECFD-5B8C-012B0232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Exibindo a árvore...</a:t>
            </a:r>
          </a:p>
        </p:txBody>
      </p:sp>
      <p:sp>
        <p:nvSpPr>
          <p:cNvPr id="387075" name="CaixaDeTexto 10">
            <a:extLst>
              <a:ext uri="{FF2B5EF4-FFF2-40B4-BE49-F238E27FC236}">
                <a16:creationId xmlns:a16="http://schemas.microsoft.com/office/drawing/2014/main" id="{02CAB899-C99C-0CD6-8B1F-B767622AD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3500438"/>
            <a:ext cx="3987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void arv_imprime(Arv* a)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    printf("&lt; 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if (! arv_vazia(a))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printf(“%c”, a-&gt;info);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arv_imprime(a-&gt;esq);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arv_imprime(a-&gt;dir);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 printf("&gt; 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}</a:t>
            </a:r>
          </a:p>
        </p:txBody>
      </p:sp>
      <p:grpSp>
        <p:nvGrpSpPr>
          <p:cNvPr id="2" name="Grupo 39">
            <a:extLst>
              <a:ext uri="{FF2B5EF4-FFF2-40B4-BE49-F238E27FC236}">
                <a16:creationId xmlns:a16="http://schemas.microsoft.com/office/drawing/2014/main" id="{5DA28320-9A01-6D39-3E80-8881406D3CD9}"/>
              </a:ext>
            </a:extLst>
          </p:cNvPr>
          <p:cNvGrpSpPr/>
          <p:nvPr/>
        </p:nvGrpSpPr>
        <p:grpSpPr>
          <a:xfrm>
            <a:off x="3929058" y="1928802"/>
            <a:ext cx="1643074" cy="428628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7">
              <a:extLst>
                <a:ext uri="{FF2B5EF4-FFF2-40B4-BE49-F238E27FC236}">
                  <a16:creationId xmlns:a16="http://schemas.microsoft.com/office/drawing/2014/main" id="{D2B44A3D-7F1E-FDD7-79A2-390235B26807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b</a:t>
              </a:r>
            </a:p>
          </p:txBody>
        </p:sp>
        <p:sp>
          <p:nvSpPr>
            <p:cNvPr id="15" name="Retângulo 8">
              <a:extLst>
                <a:ext uri="{FF2B5EF4-FFF2-40B4-BE49-F238E27FC236}">
                  <a16:creationId xmlns:a16="http://schemas.microsoft.com/office/drawing/2014/main" id="{330BDB4C-1705-4834-7D18-AE8BEC09C8A7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16" name="Retângulo 8">
              <a:extLst>
                <a:ext uri="{FF2B5EF4-FFF2-40B4-BE49-F238E27FC236}">
                  <a16:creationId xmlns:a16="http://schemas.microsoft.com/office/drawing/2014/main" id="{7C332A12-BFF3-8D35-2E68-A0CF4AA6384C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9927032D-670B-40D1-D260-75C0B842BFD7}"/>
              </a:ext>
            </a:extLst>
          </p:cNvPr>
          <p:cNvCxnSpPr/>
          <p:nvPr/>
        </p:nvCxnSpPr>
        <p:spPr>
          <a:xfrm rot="16200000" flipH="1">
            <a:off x="5286375" y="2143125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39">
            <a:extLst>
              <a:ext uri="{FF2B5EF4-FFF2-40B4-BE49-F238E27FC236}">
                <a16:creationId xmlns:a16="http://schemas.microsoft.com/office/drawing/2014/main" id="{93D4B30D-6978-FD94-97D8-02F45079DAB2}"/>
              </a:ext>
            </a:extLst>
          </p:cNvPr>
          <p:cNvGrpSpPr/>
          <p:nvPr/>
        </p:nvGrpSpPr>
        <p:grpSpPr>
          <a:xfrm>
            <a:off x="5572132" y="2714620"/>
            <a:ext cx="1643074" cy="428628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5" name="Retângulo 7">
              <a:extLst>
                <a:ext uri="{FF2B5EF4-FFF2-40B4-BE49-F238E27FC236}">
                  <a16:creationId xmlns:a16="http://schemas.microsoft.com/office/drawing/2014/main" id="{10041CB3-62E5-37CD-F4CA-F52399E95BD6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d</a:t>
              </a:r>
            </a:p>
          </p:txBody>
        </p:sp>
        <p:sp>
          <p:nvSpPr>
            <p:cNvPr id="26" name="Retângulo 8">
              <a:extLst>
                <a:ext uri="{FF2B5EF4-FFF2-40B4-BE49-F238E27FC236}">
                  <a16:creationId xmlns:a16="http://schemas.microsoft.com/office/drawing/2014/main" id="{FBE3B777-E8DD-69F4-853A-4EA9EB2BC965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27" name="Retângulo 8">
              <a:extLst>
                <a:ext uri="{FF2B5EF4-FFF2-40B4-BE49-F238E27FC236}">
                  <a16:creationId xmlns:a16="http://schemas.microsoft.com/office/drawing/2014/main" id="{D2472589-CC8A-2D94-6150-AE51E2E3014C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grpSp>
        <p:nvGrpSpPr>
          <p:cNvPr id="4" name="Grupo 39">
            <a:extLst>
              <a:ext uri="{FF2B5EF4-FFF2-40B4-BE49-F238E27FC236}">
                <a16:creationId xmlns:a16="http://schemas.microsoft.com/office/drawing/2014/main" id="{3D747A4B-361F-1E46-5B43-9C937EF247CE}"/>
              </a:ext>
            </a:extLst>
          </p:cNvPr>
          <p:cNvGrpSpPr/>
          <p:nvPr/>
        </p:nvGrpSpPr>
        <p:grpSpPr>
          <a:xfrm>
            <a:off x="357158" y="2857496"/>
            <a:ext cx="1643074" cy="428628"/>
            <a:chOff x="1142976" y="3000372"/>
            <a:chExt cx="1785950" cy="642942"/>
          </a:xfrm>
          <a:solidFill>
            <a:schemeClr val="accent4"/>
          </a:solidFill>
        </p:grpSpPr>
        <p:sp>
          <p:nvSpPr>
            <p:cNvPr id="29" name="Retângulo 7">
              <a:extLst>
                <a:ext uri="{FF2B5EF4-FFF2-40B4-BE49-F238E27FC236}">
                  <a16:creationId xmlns:a16="http://schemas.microsoft.com/office/drawing/2014/main" id="{23CFF2EA-5725-231F-B6ED-99AD6FFB5CC4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e</a:t>
              </a:r>
            </a:p>
          </p:txBody>
        </p:sp>
        <p:sp>
          <p:nvSpPr>
            <p:cNvPr id="30" name="Retângulo 8">
              <a:extLst>
                <a:ext uri="{FF2B5EF4-FFF2-40B4-BE49-F238E27FC236}">
                  <a16:creationId xmlns:a16="http://schemas.microsoft.com/office/drawing/2014/main" id="{E5B814EC-6682-EEF6-85B1-B900EF00BDDF}"/>
                </a:ext>
              </a:extLst>
            </p:cNvPr>
            <p:cNvSpPr/>
            <p:nvPr/>
          </p:nvSpPr>
          <p:spPr>
            <a:xfrm>
              <a:off x="2357421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31" name="Retângulo 8">
              <a:extLst>
                <a:ext uri="{FF2B5EF4-FFF2-40B4-BE49-F238E27FC236}">
                  <a16:creationId xmlns:a16="http://schemas.microsoft.com/office/drawing/2014/main" id="{36DA375C-A538-C990-7372-FAE66DA3A31F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grpSp>
        <p:nvGrpSpPr>
          <p:cNvPr id="5" name="Grupo 39">
            <a:extLst>
              <a:ext uri="{FF2B5EF4-FFF2-40B4-BE49-F238E27FC236}">
                <a16:creationId xmlns:a16="http://schemas.microsoft.com/office/drawing/2014/main" id="{02AAAFA0-D6D4-861E-E7DE-5B643B4B1531}"/>
              </a:ext>
            </a:extLst>
          </p:cNvPr>
          <p:cNvGrpSpPr/>
          <p:nvPr/>
        </p:nvGrpSpPr>
        <p:grpSpPr>
          <a:xfrm>
            <a:off x="2500298" y="2857496"/>
            <a:ext cx="1643074" cy="428628"/>
            <a:chOff x="1142976" y="3000372"/>
            <a:chExt cx="1785950" cy="64294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4" name="Retângulo 7">
              <a:extLst>
                <a:ext uri="{FF2B5EF4-FFF2-40B4-BE49-F238E27FC236}">
                  <a16:creationId xmlns:a16="http://schemas.microsoft.com/office/drawing/2014/main" id="{E2875736-AF92-594E-2E75-31C08463189E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f</a:t>
              </a:r>
            </a:p>
          </p:txBody>
        </p:sp>
        <p:sp>
          <p:nvSpPr>
            <p:cNvPr id="35" name="Retângulo 8">
              <a:extLst>
                <a:ext uri="{FF2B5EF4-FFF2-40B4-BE49-F238E27FC236}">
                  <a16:creationId xmlns:a16="http://schemas.microsoft.com/office/drawing/2014/main" id="{28A28137-4608-6A7A-F7FA-831646AB825D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36" name="Retângulo 8">
              <a:extLst>
                <a:ext uri="{FF2B5EF4-FFF2-40B4-BE49-F238E27FC236}">
                  <a16:creationId xmlns:a16="http://schemas.microsoft.com/office/drawing/2014/main" id="{E10D92BF-3242-4A00-4CBA-C5C675080FD1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grpSp>
        <p:nvGrpSpPr>
          <p:cNvPr id="6" name="Grupo 39">
            <a:extLst>
              <a:ext uri="{FF2B5EF4-FFF2-40B4-BE49-F238E27FC236}">
                <a16:creationId xmlns:a16="http://schemas.microsoft.com/office/drawing/2014/main" id="{B58CDDD6-446D-4640-AC2C-7391DA4A2502}"/>
              </a:ext>
            </a:extLst>
          </p:cNvPr>
          <p:cNvGrpSpPr/>
          <p:nvPr/>
        </p:nvGrpSpPr>
        <p:grpSpPr>
          <a:xfrm>
            <a:off x="1500166" y="1928802"/>
            <a:ext cx="1643074" cy="428628"/>
            <a:chOff x="1142976" y="3000372"/>
            <a:chExt cx="1785950" cy="64294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3" name="Retângulo 7">
              <a:extLst>
                <a:ext uri="{FF2B5EF4-FFF2-40B4-BE49-F238E27FC236}">
                  <a16:creationId xmlns:a16="http://schemas.microsoft.com/office/drawing/2014/main" id="{4AC9089C-116A-4B53-157A-988122A85B32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c</a:t>
              </a:r>
            </a:p>
          </p:txBody>
        </p:sp>
        <p:sp>
          <p:nvSpPr>
            <p:cNvPr id="37" name="Retângulo 8">
              <a:extLst>
                <a:ext uri="{FF2B5EF4-FFF2-40B4-BE49-F238E27FC236}">
                  <a16:creationId xmlns:a16="http://schemas.microsoft.com/office/drawing/2014/main" id="{FC0C7EF1-E905-91A3-ACDC-3124C9266401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38" name="Retângulo 8">
              <a:extLst>
                <a:ext uri="{FF2B5EF4-FFF2-40B4-BE49-F238E27FC236}">
                  <a16:creationId xmlns:a16="http://schemas.microsoft.com/office/drawing/2014/main" id="{133812DA-E4E2-B186-9F60-12C8A5A63D10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</p:grp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BF6FE949-0819-99CE-4A8A-0F9CAD947D55}"/>
              </a:ext>
            </a:extLst>
          </p:cNvPr>
          <p:cNvCxnSpPr/>
          <p:nvPr/>
        </p:nvCxnSpPr>
        <p:spPr>
          <a:xfrm rot="16200000" flipH="1">
            <a:off x="2857500" y="2214563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E83C3FEE-7EA3-9451-1F8E-8B1829876CE7}"/>
              </a:ext>
            </a:extLst>
          </p:cNvPr>
          <p:cNvCxnSpPr/>
          <p:nvPr/>
        </p:nvCxnSpPr>
        <p:spPr>
          <a:xfrm rot="5400000">
            <a:off x="1214438" y="2214563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39">
            <a:extLst>
              <a:ext uri="{FF2B5EF4-FFF2-40B4-BE49-F238E27FC236}">
                <a16:creationId xmlns:a16="http://schemas.microsoft.com/office/drawing/2014/main" id="{1633B2BF-E2F9-8A49-2F0A-5E583092C8C0}"/>
              </a:ext>
            </a:extLst>
          </p:cNvPr>
          <p:cNvGrpSpPr/>
          <p:nvPr/>
        </p:nvGrpSpPr>
        <p:grpSpPr>
          <a:xfrm>
            <a:off x="2928926" y="1142984"/>
            <a:ext cx="1643074" cy="428628"/>
            <a:chOff x="1142976" y="3000372"/>
            <a:chExt cx="1785950" cy="64294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Retângulo 7">
              <a:extLst>
                <a:ext uri="{FF2B5EF4-FFF2-40B4-BE49-F238E27FC236}">
                  <a16:creationId xmlns:a16="http://schemas.microsoft.com/office/drawing/2014/main" id="{B1D5582A-18A2-2386-38F3-CE8BFBD71861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a</a:t>
              </a:r>
            </a:p>
          </p:txBody>
        </p:sp>
        <p:sp>
          <p:nvSpPr>
            <p:cNvPr id="44" name="Retângulo 8">
              <a:extLst>
                <a:ext uri="{FF2B5EF4-FFF2-40B4-BE49-F238E27FC236}">
                  <a16:creationId xmlns:a16="http://schemas.microsoft.com/office/drawing/2014/main" id="{45FC3B69-2F74-05B8-55AB-D66993361CAB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45" name="Retângulo 8">
              <a:extLst>
                <a:ext uri="{FF2B5EF4-FFF2-40B4-BE49-F238E27FC236}">
                  <a16:creationId xmlns:a16="http://schemas.microsoft.com/office/drawing/2014/main" id="{D705CF10-3E2A-2C1C-4114-EAA94A631A81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</p:grp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FFA0FA6C-CAA9-B658-A93B-CEA72C8B8614}"/>
              </a:ext>
            </a:extLst>
          </p:cNvPr>
          <p:cNvCxnSpPr/>
          <p:nvPr/>
        </p:nvCxnSpPr>
        <p:spPr>
          <a:xfrm rot="16200000" flipH="1">
            <a:off x="4286250" y="1357313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D881AA2D-00CA-5625-33E7-17D9337918F5}"/>
              </a:ext>
            </a:extLst>
          </p:cNvPr>
          <p:cNvCxnSpPr/>
          <p:nvPr/>
        </p:nvCxnSpPr>
        <p:spPr>
          <a:xfrm rot="10800000" flipV="1">
            <a:off x="2357438" y="1357313"/>
            <a:ext cx="785812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087" name="CaixaDeTexto 10">
            <a:extLst>
              <a:ext uri="{FF2B5EF4-FFF2-40B4-BE49-F238E27FC236}">
                <a16:creationId xmlns:a16="http://schemas.microsoft.com/office/drawing/2014/main" id="{E40699AB-40CB-B3AF-9F3B-C36AFF314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643313"/>
            <a:ext cx="215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int arv_vazia(Arv* a)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    return a==NULL;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42" name="CaixaDeTexto 10">
            <a:extLst>
              <a:ext uri="{FF2B5EF4-FFF2-40B4-BE49-F238E27FC236}">
                <a16:creationId xmlns:a16="http://schemas.microsoft.com/office/drawing/2014/main" id="{E34148B4-782F-40D5-65D2-70051BD51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786" y="5929330"/>
            <a:ext cx="69188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&lt; a &lt;c &lt; e &gt; &lt; f &gt; &gt; &lt; b &lt; &gt; &lt; d &gt; &gt; &gt;</a:t>
            </a:r>
          </a:p>
        </p:txBody>
      </p:sp>
      <p:sp>
        <p:nvSpPr>
          <p:cNvPr id="387089" name="CaixaDeTexto 10">
            <a:extLst>
              <a:ext uri="{FF2B5EF4-FFF2-40B4-BE49-F238E27FC236}">
                <a16:creationId xmlns:a16="http://schemas.microsoft.com/office/drawing/2014/main" id="{A69E449C-D8E5-0B21-D8FF-F1D6E6116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072063"/>
            <a:ext cx="1839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Isto é Pré-Ordem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Título 1">
            <a:extLst>
              <a:ext uri="{FF2B5EF4-FFF2-40B4-BE49-F238E27FC236}">
                <a16:creationId xmlns:a16="http://schemas.microsoft.com/office/drawing/2014/main" id="{33290CD8-D49E-88C0-81C6-045F715E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Apagar uma parte da árvore</a:t>
            </a:r>
          </a:p>
        </p:txBody>
      </p:sp>
      <p:sp>
        <p:nvSpPr>
          <p:cNvPr id="389123" name="CaixaDeTexto 10">
            <a:extLst>
              <a:ext uri="{FF2B5EF4-FFF2-40B4-BE49-F238E27FC236}">
                <a16:creationId xmlns:a16="http://schemas.microsoft.com/office/drawing/2014/main" id="{786F1D79-7826-7638-A3E5-844C1F5AD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3500438"/>
            <a:ext cx="451326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Arv * arv_libera (Arv* a)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if (! arv_vazia(a))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a-&gt;esq=arv_libera(a-&gt;esq);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a-&gt;dir=arv_libera(a-&gt;dir);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free(a);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return 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}</a:t>
            </a:r>
          </a:p>
        </p:txBody>
      </p:sp>
      <p:grpSp>
        <p:nvGrpSpPr>
          <p:cNvPr id="2" name="Grupo 39">
            <a:extLst>
              <a:ext uri="{FF2B5EF4-FFF2-40B4-BE49-F238E27FC236}">
                <a16:creationId xmlns:a16="http://schemas.microsoft.com/office/drawing/2014/main" id="{6645A791-3E29-CAB4-A072-875B22E5A9DD}"/>
              </a:ext>
            </a:extLst>
          </p:cNvPr>
          <p:cNvGrpSpPr/>
          <p:nvPr/>
        </p:nvGrpSpPr>
        <p:grpSpPr>
          <a:xfrm>
            <a:off x="3929058" y="1928802"/>
            <a:ext cx="1643074" cy="428628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7">
              <a:extLst>
                <a:ext uri="{FF2B5EF4-FFF2-40B4-BE49-F238E27FC236}">
                  <a16:creationId xmlns:a16="http://schemas.microsoft.com/office/drawing/2014/main" id="{F21205F9-AED3-E2C4-015C-F1962057E678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b</a:t>
              </a:r>
            </a:p>
          </p:txBody>
        </p:sp>
        <p:sp>
          <p:nvSpPr>
            <p:cNvPr id="15" name="Retângulo 8">
              <a:extLst>
                <a:ext uri="{FF2B5EF4-FFF2-40B4-BE49-F238E27FC236}">
                  <a16:creationId xmlns:a16="http://schemas.microsoft.com/office/drawing/2014/main" id="{8FE3BEF5-DEDA-22B6-C49B-67CF2D23E943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16" name="Retângulo 8">
              <a:extLst>
                <a:ext uri="{FF2B5EF4-FFF2-40B4-BE49-F238E27FC236}">
                  <a16:creationId xmlns:a16="http://schemas.microsoft.com/office/drawing/2014/main" id="{AEC7A797-2D8E-1617-7E96-4155102BD80B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F443E317-A1EF-A82F-FED8-DDF64511CD9F}"/>
              </a:ext>
            </a:extLst>
          </p:cNvPr>
          <p:cNvCxnSpPr/>
          <p:nvPr/>
        </p:nvCxnSpPr>
        <p:spPr>
          <a:xfrm rot="16200000" flipH="1">
            <a:off x="5286375" y="2143125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39">
            <a:extLst>
              <a:ext uri="{FF2B5EF4-FFF2-40B4-BE49-F238E27FC236}">
                <a16:creationId xmlns:a16="http://schemas.microsoft.com/office/drawing/2014/main" id="{69DF5188-4CD3-BDE1-52E2-F76063384104}"/>
              </a:ext>
            </a:extLst>
          </p:cNvPr>
          <p:cNvGrpSpPr/>
          <p:nvPr/>
        </p:nvGrpSpPr>
        <p:grpSpPr>
          <a:xfrm>
            <a:off x="5572132" y="2714620"/>
            <a:ext cx="1643074" cy="428628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5" name="Retângulo 7">
              <a:extLst>
                <a:ext uri="{FF2B5EF4-FFF2-40B4-BE49-F238E27FC236}">
                  <a16:creationId xmlns:a16="http://schemas.microsoft.com/office/drawing/2014/main" id="{5E92AD58-01CC-F8A4-FB13-E11F7A943F53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d</a:t>
              </a:r>
            </a:p>
          </p:txBody>
        </p:sp>
        <p:sp>
          <p:nvSpPr>
            <p:cNvPr id="26" name="Retângulo 8">
              <a:extLst>
                <a:ext uri="{FF2B5EF4-FFF2-40B4-BE49-F238E27FC236}">
                  <a16:creationId xmlns:a16="http://schemas.microsoft.com/office/drawing/2014/main" id="{1D77CF1C-7B26-D5A5-AA37-7E11E1859E9C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27" name="Retângulo 8">
              <a:extLst>
                <a:ext uri="{FF2B5EF4-FFF2-40B4-BE49-F238E27FC236}">
                  <a16:creationId xmlns:a16="http://schemas.microsoft.com/office/drawing/2014/main" id="{D9AB06E7-CAF4-6B81-B878-E275866FEC89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grpSp>
        <p:nvGrpSpPr>
          <p:cNvPr id="4" name="Grupo 39">
            <a:extLst>
              <a:ext uri="{FF2B5EF4-FFF2-40B4-BE49-F238E27FC236}">
                <a16:creationId xmlns:a16="http://schemas.microsoft.com/office/drawing/2014/main" id="{FAF63FE7-19C6-F669-F1A7-6F9B4936C5CB}"/>
              </a:ext>
            </a:extLst>
          </p:cNvPr>
          <p:cNvGrpSpPr/>
          <p:nvPr/>
        </p:nvGrpSpPr>
        <p:grpSpPr>
          <a:xfrm>
            <a:off x="357158" y="2857496"/>
            <a:ext cx="1643074" cy="428628"/>
            <a:chOff x="1142976" y="3000372"/>
            <a:chExt cx="1785950" cy="642942"/>
          </a:xfrm>
          <a:solidFill>
            <a:schemeClr val="accent4"/>
          </a:solidFill>
        </p:grpSpPr>
        <p:sp>
          <p:nvSpPr>
            <p:cNvPr id="29" name="Retângulo 7">
              <a:extLst>
                <a:ext uri="{FF2B5EF4-FFF2-40B4-BE49-F238E27FC236}">
                  <a16:creationId xmlns:a16="http://schemas.microsoft.com/office/drawing/2014/main" id="{B8CE909E-02BE-8DED-E692-55617533DC17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e</a:t>
              </a:r>
            </a:p>
          </p:txBody>
        </p:sp>
        <p:sp>
          <p:nvSpPr>
            <p:cNvPr id="30" name="Retângulo 8">
              <a:extLst>
                <a:ext uri="{FF2B5EF4-FFF2-40B4-BE49-F238E27FC236}">
                  <a16:creationId xmlns:a16="http://schemas.microsoft.com/office/drawing/2014/main" id="{2A668192-2DB2-2F63-26CA-7EC079D35DBB}"/>
                </a:ext>
              </a:extLst>
            </p:cNvPr>
            <p:cNvSpPr/>
            <p:nvPr/>
          </p:nvSpPr>
          <p:spPr>
            <a:xfrm>
              <a:off x="2357421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31" name="Retângulo 8">
              <a:extLst>
                <a:ext uri="{FF2B5EF4-FFF2-40B4-BE49-F238E27FC236}">
                  <a16:creationId xmlns:a16="http://schemas.microsoft.com/office/drawing/2014/main" id="{1176C320-FCB8-D337-2961-02FF829DBDFA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grpSp>
        <p:nvGrpSpPr>
          <p:cNvPr id="5" name="Grupo 39">
            <a:extLst>
              <a:ext uri="{FF2B5EF4-FFF2-40B4-BE49-F238E27FC236}">
                <a16:creationId xmlns:a16="http://schemas.microsoft.com/office/drawing/2014/main" id="{A93460F8-7E5E-9FCD-D545-9E89E5C9EA3D}"/>
              </a:ext>
            </a:extLst>
          </p:cNvPr>
          <p:cNvGrpSpPr/>
          <p:nvPr/>
        </p:nvGrpSpPr>
        <p:grpSpPr>
          <a:xfrm>
            <a:off x="2500298" y="2857496"/>
            <a:ext cx="1643074" cy="428628"/>
            <a:chOff x="1142976" y="3000372"/>
            <a:chExt cx="1785950" cy="64294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4" name="Retângulo 7">
              <a:extLst>
                <a:ext uri="{FF2B5EF4-FFF2-40B4-BE49-F238E27FC236}">
                  <a16:creationId xmlns:a16="http://schemas.microsoft.com/office/drawing/2014/main" id="{327DF6A8-8427-6E25-A1FE-0A8D511A1B61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f</a:t>
              </a:r>
            </a:p>
          </p:txBody>
        </p:sp>
        <p:sp>
          <p:nvSpPr>
            <p:cNvPr id="35" name="Retângulo 8">
              <a:extLst>
                <a:ext uri="{FF2B5EF4-FFF2-40B4-BE49-F238E27FC236}">
                  <a16:creationId xmlns:a16="http://schemas.microsoft.com/office/drawing/2014/main" id="{F2C000C7-22BC-8C39-B86A-BD8BFC28DF27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36" name="Retângulo 8">
              <a:extLst>
                <a:ext uri="{FF2B5EF4-FFF2-40B4-BE49-F238E27FC236}">
                  <a16:creationId xmlns:a16="http://schemas.microsoft.com/office/drawing/2014/main" id="{9F4C5744-E4A0-76E7-E054-FA65AA2A8D7A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grpSp>
        <p:nvGrpSpPr>
          <p:cNvPr id="6" name="Grupo 39">
            <a:extLst>
              <a:ext uri="{FF2B5EF4-FFF2-40B4-BE49-F238E27FC236}">
                <a16:creationId xmlns:a16="http://schemas.microsoft.com/office/drawing/2014/main" id="{588963C4-BD17-35B2-5215-25DB895A1FA0}"/>
              </a:ext>
            </a:extLst>
          </p:cNvPr>
          <p:cNvGrpSpPr/>
          <p:nvPr/>
        </p:nvGrpSpPr>
        <p:grpSpPr>
          <a:xfrm>
            <a:off x="1500166" y="1928802"/>
            <a:ext cx="1643074" cy="428628"/>
            <a:chOff x="1142976" y="3000372"/>
            <a:chExt cx="1785950" cy="64294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3" name="Retângulo 7">
              <a:extLst>
                <a:ext uri="{FF2B5EF4-FFF2-40B4-BE49-F238E27FC236}">
                  <a16:creationId xmlns:a16="http://schemas.microsoft.com/office/drawing/2014/main" id="{DD424DCB-44E0-FE53-87C1-04135B6EB759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c</a:t>
              </a:r>
            </a:p>
          </p:txBody>
        </p:sp>
        <p:sp>
          <p:nvSpPr>
            <p:cNvPr id="37" name="Retângulo 8">
              <a:extLst>
                <a:ext uri="{FF2B5EF4-FFF2-40B4-BE49-F238E27FC236}">
                  <a16:creationId xmlns:a16="http://schemas.microsoft.com/office/drawing/2014/main" id="{999343E1-6DF7-7781-CC9A-900D7B53629C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38" name="Retângulo 8">
              <a:extLst>
                <a:ext uri="{FF2B5EF4-FFF2-40B4-BE49-F238E27FC236}">
                  <a16:creationId xmlns:a16="http://schemas.microsoft.com/office/drawing/2014/main" id="{794904CF-715E-638A-E9DF-E75FB00C5877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</p:grp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3F4C0C04-7B9A-D90C-ADE3-5463A7DBD1C5}"/>
              </a:ext>
            </a:extLst>
          </p:cNvPr>
          <p:cNvCxnSpPr/>
          <p:nvPr/>
        </p:nvCxnSpPr>
        <p:spPr>
          <a:xfrm rot="16200000" flipH="1">
            <a:off x="2857500" y="2214563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27BBC59A-295C-D6C6-4BE4-2AB46B1EF678}"/>
              </a:ext>
            </a:extLst>
          </p:cNvPr>
          <p:cNvCxnSpPr/>
          <p:nvPr/>
        </p:nvCxnSpPr>
        <p:spPr>
          <a:xfrm rot="5400000">
            <a:off x="1214438" y="2214563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39">
            <a:extLst>
              <a:ext uri="{FF2B5EF4-FFF2-40B4-BE49-F238E27FC236}">
                <a16:creationId xmlns:a16="http://schemas.microsoft.com/office/drawing/2014/main" id="{7154E7D7-D0A9-6756-D972-5DF656890F10}"/>
              </a:ext>
            </a:extLst>
          </p:cNvPr>
          <p:cNvGrpSpPr/>
          <p:nvPr/>
        </p:nvGrpSpPr>
        <p:grpSpPr>
          <a:xfrm>
            <a:off x="2928926" y="1142984"/>
            <a:ext cx="1643074" cy="428628"/>
            <a:chOff x="1142976" y="3000372"/>
            <a:chExt cx="1785950" cy="64294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Retângulo 7">
              <a:extLst>
                <a:ext uri="{FF2B5EF4-FFF2-40B4-BE49-F238E27FC236}">
                  <a16:creationId xmlns:a16="http://schemas.microsoft.com/office/drawing/2014/main" id="{492280D1-B7B8-78A7-9E1E-ADD05D44B756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a</a:t>
              </a:r>
            </a:p>
          </p:txBody>
        </p:sp>
        <p:sp>
          <p:nvSpPr>
            <p:cNvPr id="44" name="Retângulo 8">
              <a:extLst>
                <a:ext uri="{FF2B5EF4-FFF2-40B4-BE49-F238E27FC236}">
                  <a16:creationId xmlns:a16="http://schemas.microsoft.com/office/drawing/2014/main" id="{29028A3C-059F-9953-F6D9-4313EFE10606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45" name="Retângulo 8">
              <a:extLst>
                <a:ext uri="{FF2B5EF4-FFF2-40B4-BE49-F238E27FC236}">
                  <a16:creationId xmlns:a16="http://schemas.microsoft.com/office/drawing/2014/main" id="{47BF2FF3-F482-1818-D187-2ABCDBD7B728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</p:grp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E3F27055-3CBA-420C-FB8E-5E29D7B1BC47}"/>
              </a:ext>
            </a:extLst>
          </p:cNvPr>
          <p:cNvCxnSpPr/>
          <p:nvPr/>
        </p:nvCxnSpPr>
        <p:spPr>
          <a:xfrm rot="16200000" flipH="1">
            <a:off x="4286250" y="1357313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8B403CBB-022B-78D2-E3AF-1729D0C377A6}"/>
              </a:ext>
            </a:extLst>
          </p:cNvPr>
          <p:cNvCxnSpPr/>
          <p:nvPr/>
        </p:nvCxnSpPr>
        <p:spPr>
          <a:xfrm rot="10800000" flipV="1">
            <a:off x="2357438" y="1357313"/>
            <a:ext cx="785812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35" name="CaixaDeTexto 10">
            <a:extLst>
              <a:ext uri="{FF2B5EF4-FFF2-40B4-BE49-F238E27FC236}">
                <a16:creationId xmlns:a16="http://schemas.microsoft.com/office/drawing/2014/main" id="{8D9A1E64-E4E4-A1E6-3479-DC5B2C825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15000"/>
            <a:ext cx="278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a-&gt;esq = arv_libera(a-&gt;esq);</a:t>
            </a: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Título 1">
            <a:extLst>
              <a:ext uri="{FF2B5EF4-FFF2-40B4-BE49-F238E27FC236}">
                <a16:creationId xmlns:a16="http://schemas.microsoft.com/office/drawing/2014/main" id="{1ADB2492-D9F0-5D30-A840-51521854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Apagar uma parte da árvore</a:t>
            </a:r>
          </a:p>
        </p:txBody>
      </p:sp>
      <p:sp>
        <p:nvSpPr>
          <p:cNvPr id="391171" name="CaixaDeTexto 10">
            <a:extLst>
              <a:ext uri="{FF2B5EF4-FFF2-40B4-BE49-F238E27FC236}">
                <a16:creationId xmlns:a16="http://schemas.microsoft.com/office/drawing/2014/main" id="{D06F126E-72D1-4548-A685-0F2A71184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3500438"/>
            <a:ext cx="451326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Arv * arv_libera (Arv* a)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if (! arv_vazia(a))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a-&gt;esq=arv_libera(a-&gt;esq);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a-&gt;dir=arv_libera(a-&gt;dir);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free(a);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return 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}</a:t>
            </a:r>
          </a:p>
        </p:txBody>
      </p:sp>
      <p:grpSp>
        <p:nvGrpSpPr>
          <p:cNvPr id="2" name="Grupo 39">
            <a:extLst>
              <a:ext uri="{FF2B5EF4-FFF2-40B4-BE49-F238E27FC236}">
                <a16:creationId xmlns:a16="http://schemas.microsoft.com/office/drawing/2014/main" id="{D484BF84-AA7C-2E5C-10B3-E54BAF75152C}"/>
              </a:ext>
            </a:extLst>
          </p:cNvPr>
          <p:cNvGrpSpPr/>
          <p:nvPr/>
        </p:nvGrpSpPr>
        <p:grpSpPr>
          <a:xfrm>
            <a:off x="3929058" y="1928802"/>
            <a:ext cx="1643074" cy="428628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7">
              <a:extLst>
                <a:ext uri="{FF2B5EF4-FFF2-40B4-BE49-F238E27FC236}">
                  <a16:creationId xmlns:a16="http://schemas.microsoft.com/office/drawing/2014/main" id="{41452B8C-71C0-5A91-50CB-BC650F0055C9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b</a:t>
              </a:r>
            </a:p>
          </p:txBody>
        </p:sp>
        <p:sp>
          <p:nvSpPr>
            <p:cNvPr id="15" name="Retângulo 8">
              <a:extLst>
                <a:ext uri="{FF2B5EF4-FFF2-40B4-BE49-F238E27FC236}">
                  <a16:creationId xmlns:a16="http://schemas.microsoft.com/office/drawing/2014/main" id="{878739F9-FE2C-C342-1E16-8C92ED4C159A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16" name="Retângulo 8">
              <a:extLst>
                <a:ext uri="{FF2B5EF4-FFF2-40B4-BE49-F238E27FC236}">
                  <a16:creationId xmlns:a16="http://schemas.microsoft.com/office/drawing/2014/main" id="{81071DEA-FD06-80F2-A178-1950884FE85A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CFB2EA33-A795-9F6C-E3F1-B1A551F1A7B0}"/>
              </a:ext>
            </a:extLst>
          </p:cNvPr>
          <p:cNvCxnSpPr/>
          <p:nvPr/>
        </p:nvCxnSpPr>
        <p:spPr>
          <a:xfrm rot="16200000" flipH="1">
            <a:off x="5286375" y="2143125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39">
            <a:extLst>
              <a:ext uri="{FF2B5EF4-FFF2-40B4-BE49-F238E27FC236}">
                <a16:creationId xmlns:a16="http://schemas.microsoft.com/office/drawing/2014/main" id="{FDDBC224-7FF4-0121-9919-1675321C3C55}"/>
              </a:ext>
            </a:extLst>
          </p:cNvPr>
          <p:cNvGrpSpPr/>
          <p:nvPr/>
        </p:nvGrpSpPr>
        <p:grpSpPr>
          <a:xfrm>
            <a:off x="5572132" y="2714620"/>
            <a:ext cx="1643074" cy="428628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5" name="Retângulo 7">
              <a:extLst>
                <a:ext uri="{FF2B5EF4-FFF2-40B4-BE49-F238E27FC236}">
                  <a16:creationId xmlns:a16="http://schemas.microsoft.com/office/drawing/2014/main" id="{A073E29D-6FFF-A548-815A-FD6ED51B9757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d</a:t>
              </a:r>
            </a:p>
          </p:txBody>
        </p:sp>
        <p:sp>
          <p:nvSpPr>
            <p:cNvPr id="26" name="Retângulo 8">
              <a:extLst>
                <a:ext uri="{FF2B5EF4-FFF2-40B4-BE49-F238E27FC236}">
                  <a16:creationId xmlns:a16="http://schemas.microsoft.com/office/drawing/2014/main" id="{13659303-7484-185E-FE96-C69954B9361B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27" name="Retângulo 8">
              <a:extLst>
                <a:ext uri="{FF2B5EF4-FFF2-40B4-BE49-F238E27FC236}">
                  <a16:creationId xmlns:a16="http://schemas.microsoft.com/office/drawing/2014/main" id="{0C2097F1-F7E6-FAC5-81E0-876F6D42548B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grpSp>
        <p:nvGrpSpPr>
          <p:cNvPr id="4" name="Grupo 39">
            <a:extLst>
              <a:ext uri="{FF2B5EF4-FFF2-40B4-BE49-F238E27FC236}">
                <a16:creationId xmlns:a16="http://schemas.microsoft.com/office/drawing/2014/main" id="{EA8D091A-985C-0A59-3ABB-0B6B4E55DC79}"/>
              </a:ext>
            </a:extLst>
          </p:cNvPr>
          <p:cNvGrpSpPr/>
          <p:nvPr/>
        </p:nvGrpSpPr>
        <p:grpSpPr>
          <a:xfrm>
            <a:off x="357158" y="2857496"/>
            <a:ext cx="1643074" cy="428628"/>
            <a:chOff x="1142976" y="3000372"/>
            <a:chExt cx="1785950" cy="642942"/>
          </a:xfrm>
          <a:solidFill>
            <a:schemeClr val="accent4"/>
          </a:solidFill>
        </p:grpSpPr>
        <p:sp>
          <p:nvSpPr>
            <p:cNvPr id="29" name="Retângulo 7">
              <a:extLst>
                <a:ext uri="{FF2B5EF4-FFF2-40B4-BE49-F238E27FC236}">
                  <a16:creationId xmlns:a16="http://schemas.microsoft.com/office/drawing/2014/main" id="{0226FAC6-5D89-F01C-355D-5DCB9E12C640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e</a:t>
              </a:r>
            </a:p>
          </p:txBody>
        </p:sp>
        <p:sp>
          <p:nvSpPr>
            <p:cNvPr id="30" name="Retângulo 8">
              <a:extLst>
                <a:ext uri="{FF2B5EF4-FFF2-40B4-BE49-F238E27FC236}">
                  <a16:creationId xmlns:a16="http://schemas.microsoft.com/office/drawing/2014/main" id="{73652464-1AD7-ED1A-4711-198E35F2D093}"/>
                </a:ext>
              </a:extLst>
            </p:cNvPr>
            <p:cNvSpPr/>
            <p:nvPr/>
          </p:nvSpPr>
          <p:spPr>
            <a:xfrm>
              <a:off x="2357421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31" name="Retângulo 8">
              <a:extLst>
                <a:ext uri="{FF2B5EF4-FFF2-40B4-BE49-F238E27FC236}">
                  <a16:creationId xmlns:a16="http://schemas.microsoft.com/office/drawing/2014/main" id="{85359D65-D15D-903C-F208-AF062B744A77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grpSp>
        <p:nvGrpSpPr>
          <p:cNvPr id="5" name="Grupo 39">
            <a:extLst>
              <a:ext uri="{FF2B5EF4-FFF2-40B4-BE49-F238E27FC236}">
                <a16:creationId xmlns:a16="http://schemas.microsoft.com/office/drawing/2014/main" id="{FE4BE395-BD66-FF16-563A-63DC89794AE8}"/>
              </a:ext>
            </a:extLst>
          </p:cNvPr>
          <p:cNvGrpSpPr/>
          <p:nvPr/>
        </p:nvGrpSpPr>
        <p:grpSpPr>
          <a:xfrm>
            <a:off x="2500298" y="2857496"/>
            <a:ext cx="1643074" cy="428628"/>
            <a:chOff x="1142976" y="3000372"/>
            <a:chExt cx="1785950" cy="64294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4" name="Retângulo 7">
              <a:extLst>
                <a:ext uri="{FF2B5EF4-FFF2-40B4-BE49-F238E27FC236}">
                  <a16:creationId xmlns:a16="http://schemas.microsoft.com/office/drawing/2014/main" id="{71B8C9CF-368B-4E74-5883-D020CDC3E2EE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f</a:t>
              </a:r>
            </a:p>
          </p:txBody>
        </p:sp>
        <p:sp>
          <p:nvSpPr>
            <p:cNvPr id="35" name="Retângulo 8">
              <a:extLst>
                <a:ext uri="{FF2B5EF4-FFF2-40B4-BE49-F238E27FC236}">
                  <a16:creationId xmlns:a16="http://schemas.microsoft.com/office/drawing/2014/main" id="{DE2E18EA-9309-E144-2720-964922D8C4C9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36" name="Retângulo 8">
              <a:extLst>
                <a:ext uri="{FF2B5EF4-FFF2-40B4-BE49-F238E27FC236}">
                  <a16:creationId xmlns:a16="http://schemas.microsoft.com/office/drawing/2014/main" id="{DF4014F9-368A-2AB9-6E80-DED043A04660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grpSp>
        <p:nvGrpSpPr>
          <p:cNvPr id="6" name="Grupo 39">
            <a:extLst>
              <a:ext uri="{FF2B5EF4-FFF2-40B4-BE49-F238E27FC236}">
                <a16:creationId xmlns:a16="http://schemas.microsoft.com/office/drawing/2014/main" id="{8E95D577-8F1D-1F9F-F98B-3711109FBC4F}"/>
              </a:ext>
            </a:extLst>
          </p:cNvPr>
          <p:cNvGrpSpPr/>
          <p:nvPr/>
        </p:nvGrpSpPr>
        <p:grpSpPr>
          <a:xfrm>
            <a:off x="1500166" y="1928802"/>
            <a:ext cx="1643074" cy="428628"/>
            <a:chOff x="1142976" y="3000372"/>
            <a:chExt cx="1785950" cy="64294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3" name="Retângulo 7">
              <a:extLst>
                <a:ext uri="{FF2B5EF4-FFF2-40B4-BE49-F238E27FC236}">
                  <a16:creationId xmlns:a16="http://schemas.microsoft.com/office/drawing/2014/main" id="{F52AC5BC-45BB-CE85-1605-9E0B5A8BF3AD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c</a:t>
              </a:r>
            </a:p>
          </p:txBody>
        </p:sp>
        <p:sp>
          <p:nvSpPr>
            <p:cNvPr id="37" name="Retângulo 8">
              <a:extLst>
                <a:ext uri="{FF2B5EF4-FFF2-40B4-BE49-F238E27FC236}">
                  <a16:creationId xmlns:a16="http://schemas.microsoft.com/office/drawing/2014/main" id="{4CBB0D40-F30E-CFD0-C7B4-8577891B5870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38" name="Retângulo 8">
              <a:extLst>
                <a:ext uri="{FF2B5EF4-FFF2-40B4-BE49-F238E27FC236}">
                  <a16:creationId xmlns:a16="http://schemas.microsoft.com/office/drawing/2014/main" id="{D504A4F0-36BA-AE72-15AD-030C80C0DCAE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</p:grp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C8794402-2FA5-38FF-0E8B-7BAB82B05DB7}"/>
              </a:ext>
            </a:extLst>
          </p:cNvPr>
          <p:cNvCxnSpPr/>
          <p:nvPr/>
        </p:nvCxnSpPr>
        <p:spPr>
          <a:xfrm rot="16200000" flipH="1">
            <a:off x="2857500" y="2214563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BE1F0C01-ACF8-D4D4-D937-E935C644C2E8}"/>
              </a:ext>
            </a:extLst>
          </p:cNvPr>
          <p:cNvCxnSpPr/>
          <p:nvPr/>
        </p:nvCxnSpPr>
        <p:spPr>
          <a:xfrm rot="5400000">
            <a:off x="1214438" y="2214563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39">
            <a:extLst>
              <a:ext uri="{FF2B5EF4-FFF2-40B4-BE49-F238E27FC236}">
                <a16:creationId xmlns:a16="http://schemas.microsoft.com/office/drawing/2014/main" id="{319BAA61-73C4-5BFB-4622-829895AEFD09}"/>
              </a:ext>
            </a:extLst>
          </p:cNvPr>
          <p:cNvGrpSpPr/>
          <p:nvPr/>
        </p:nvGrpSpPr>
        <p:grpSpPr>
          <a:xfrm>
            <a:off x="2928926" y="1142984"/>
            <a:ext cx="1643074" cy="428628"/>
            <a:chOff x="1142976" y="3000372"/>
            <a:chExt cx="1785950" cy="64294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Retângulo 7">
              <a:extLst>
                <a:ext uri="{FF2B5EF4-FFF2-40B4-BE49-F238E27FC236}">
                  <a16:creationId xmlns:a16="http://schemas.microsoft.com/office/drawing/2014/main" id="{46A6A1BA-4054-3B85-3890-A102A2B07C35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a</a:t>
              </a:r>
            </a:p>
          </p:txBody>
        </p:sp>
        <p:sp>
          <p:nvSpPr>
            <p:cNvPr id="44" name="Retângulo 8">
              <a:extLst>
                <a:ext uri="{FF2B5EF4-FFF2-40B4-BE49-F238E27FC236}">
                  <a16:creationId xmlns:a16="http://schemas.microsoft.com/office/drawing/2014/main" id="{C802D3A1-D42E-A8E3-C86C-365AFDA2B698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45" name="Retângulo 8">
              <a:extLst>
                <a:ext uri="{FF2B5EF4-FFF2-40B4-BE49-F238E27FC236}">
                  <a16:creationId xmlns:a16="http://schemas.microsoft.com/office/drawing/2014/main" id="{40515522-27D3-E6CB-C572-5A95A93D063E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</p:grp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72E12953-A7BB-FB83-9C58-BB88BD389141}"/>
              </a:ext>
            </a:extLst>
          </p:cNvPr>
          <p:cNvCxnSpPr/>
          <p:nvPr/>
        </p:nvCxnSpPr>
        <p:spPr>
          <a:xfrm rot="16200000" flipH="1">
            <a:off x="4286250" y="1357313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C5CE97AF-0CA2-689E-77B6-29103095E484}"/>
              </a:ext>
            </a:extLst>
          </p:cNvPr>
          <p:cNvCxnSpPr/>
          <p:nvPr/>
        </p:nvCxnSpPr>
        <p:spPr>
          <a:xfrm rot="10800000" flipV="1">
            <a:off x="2357438" y="1357313"/>
            <a:ext cx="785812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183" name="CaixaDeTexto 10">
            <a:extLst>
              <a:ext uri="{FF2B5EF4-FFF2-40B4-BE49-F238E27FC236}">
                <a16:creationId xmlns:a16="http://schemas.microsoft.com/office/drawing/2014/main" id="{CDC32E07-CEE4-FBB0-D6EC-579887E8C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15000"/>
            <a:ext cx="278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a-&gt;esq = arv_libera(a-&gt;esq);</a:t>
            </a:r>
          </a:p>
        </p:txBody>
      </p:sp>
      <p:sp>
        <p:nvSpPr>
          <p:cNvPr id="42" name="Triângulo isósceles 41">
            <a:extLst>
              <a:ext uri="{FF2B5EF4-FFF2-40B4-BE49-F238E27FC236}">
                <a16:creationId xmlns:a16="http://schemas.microsoft.com/office/drawing/2014/main" id="{91FBA331-A113-C51A-711F-B45E419E3ABE}"/>
              </a:ext>
            </a:extLst>
          </p:cNvPr>
          <p:cNvSpPr/>
          <p:nvPr/>
        </p:nvSpPr>
        <p:spPr>
          <a:xfrm>
            <a:off x="357188" y="1000125"/>
            <a:ext cx="3786187" cy="2428875"/>
          </a:xfrm>
          <a:prstGeom prst="triangl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Título 1">
            <a:extLst>
              <a:ext uri="{FF2B5EF4-FFF2-40B4-BE49-F238E27FC236}">
                <a16:creationId xmlns:a16="http://schemas.microsoft.com/office/drawing/2014/main" id="{BA76704B-5696-474B-8A9D-140622321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Apagar uma parte da árvore</a:t>
            </a:r>
          </a:p>
        </p:txBody>
      </p:sp>
      <p:sp>
        <p:nvSpPr>
          <p:cNvPr id="393219" name="CaixaDeTexto 10">
            <a:extLst>
              <a:ext uri="{FF2B5EF4-FFF2-40B4-BE49-F238E27FC236}">
                <a16:creationId xmlns:a16="http://schemas.microsoft.com/office/drawing/2014/main" id="{6622F54E-D7F9-0327-728A-A3544DED2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3500438"/>
            <a:ext cx="4638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Arv * arv_libera (Arv* a)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if (! arv_vazia(a))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		a-&gt;esq=arv_libera(a-&gt;esq);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a-&gt;dir=arv_libera(a-&gt;dir);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free(a);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return 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}</a:t>
            </a:r>
          </a:p>
        </p:txBody>
      </p:sp>
      <p:grpSp>
        <p:nvGrpSpPr>
          <p:cNvPr id="2" name="Grupo 39">
            <a:extLst>
              <a:ext uri="{FF2B5EF4-FFF2-40B4-BE49-F238E27FC236}">
                <a16:creationId xmlns:a16="http://schemas.microsoft.com/office/drawing/2014/main" id="{8F48C21C-A3D1-C0D4-FE74-467397948324}"/>
              </a:ext>
            </a:extLst>
          </p:cNvPr>
          <p:cNvGrpSpPr/>
          <p:nvPr/>
        </p:nvGrpSpPr>
        <p:grpSpPr>
          <a:xfrm>
            <a:off x="3929058" y="1928802"/>
            <a:ext cx="1643074" cy="428628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7">
              <a:extLst>
                <a:ext uri="{FF2B5EF4-FFF2-40B4-BE49-F238E27FC236}">
                  <a16:creationId xmlns:a16="http://schemas.microsoft.com/office/drawing/2014/main" id="{71DF863F-A692-24DF-6D71-724C8828368F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b</a:t>
              </a:r>
            </a:p>
          </p:txBody>
        </p:sp>
        <p:sp>
          <p:nvSpPr>
            <p:cNvPr id="15" name="Retângulo 8">
              <a:extLst>
                <a:ext uri="{FF2B5EF4-FFF2-40B4-BE49-F238E27FC236}">
                  <a16:creationId xmlns:a16="http://schemas.microsoft.com/office/drawing/2014/main" id="{A8B89AC0-B365-044F-566B-0136FBF5E6B0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16" name="Retângulo 8">
              <a:extLst>
                <a:ext uri="{FF2B5EF4-FFF2-40B4-BE49-F238E27FC236}">
                  <a16:creationId xmlns:a16="http://schemas.microsoft.com/office/drawing/2014/main" id="{6ACE9752-D48B-B66E-3CB8-D0103E0F5926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5BE4F94D-8A50-D95D-EED5-6E9EB37C8F53}"/>
              </a:ext>
            </a:extLst>
          </p:cNvPr>
          <p:cNvCxnSpPr/>
          <p:nvPr/>
        </p:nvCxnSpPr>
        <p:spPr>
          <a:xfrm rot="16200000" flipH="1">
            <a:off x="5286375" y="2143125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39">
            <a:extLst>
              <a:ext uri="{FF2B5EF4-FFF2-40B4-BE49-F238E27FC236}">
                <a16:creationId xmlns:a16="http://schemas.microsoft.com/office/drawing/2014/main" id="{06267D6A-F47F-A469-494F-F4B95914198C}"/>
              </a:ext>
            </a:extLst>
          </p:cNvPr>
          <p:cNvGrpSpPr/>
          <p:nvPr/>
        </p:nvGrpSpPr>
        <p:grpSpPr>
          <a:xfrm>
            <a:off x="5572132" y="2714620"/>
            <a:ext cx="1643074" cy="428628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5" name="Retângulo 7">
              <a:extLst>
                <a:ext uri="{FF2B5EF4-FFF2-40B4-BE49-F238E27FC236}">
                  <a16:creationId xmlns:a16="http://schemas.microsoft.com/office/drawing/2014/main" id="{C757BCAB-2FA3-D473-6386-47A3E302C74B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d</a:t>
              </a:r>
            </a:p>
          </p:txBody>
        </p:sp>
        <p:sp>
          <p:nvSpPr>
            <p:cNvPr id="26" name="Retângulo 8">
              <a:extLst>
                <a:ext uri="{FF2B5EF4-FFF2-40B4-BE49-F238E27FC236}">
                  <a16:creationId xmlns:a16="http://schemas.microsoft.com/office/drawing/2014/main" id="{8283234A-3F2C-0DD5-F2B8-D327BA5E8257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27" name="Retângulo 8">
              <a:extLst>
                <a:ext uri="{FF2B5EF4-FFF2-40B4-BE49-F238E27FC236}">
                  <a16:creationId xmlns:a16="http://schemas.microsoft.com/office/drawing/2014/main" id="{E98958E3-F0A0-3249-E88C-0BC309CE0F39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grpSp>
        <p:nvGrpSpPr>
          <p:cNvPr id="4" name="Grupo 39">
            <a:extLst>
              <a:ext uri="{FF2B5EF4-FFF2-40B4-BE49-F238E27FC236}">
                <a16:creationId xmlns:a16="http://schemas.microsoft.com/office/drawing/2014/main" id="{427F71D1-9B0E-6BC4-043A-9318004DECA3}"/>
              </a:ext>
            </a:extLst>
          </p:cNvPr>
          <p:cNvGrpSpPr/>
          <p:nvPr/>
        </p:nvGrpSpPr>
        <p:grpSpPr>
          <a:xfrm>
            <a:off x="2500298" y="2857496"/>
            <a:ext cx="1643074" cy="428628"/>
            <a:chOff x="1142976" y="3000372"/>
            <a:chExt cx="1785950" cy="64294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4" name="Retângulo 7">
              <a:extLst>
                <a:ext uri="{FF2B5EF4-FFF2-40B4-BE49-F238E27FC236}">
                  <a16:creationId xmlns:a16="http://schemas.microsoft.com/office/drawing/2014/main" id="{02DD54BD-F6CF-F180-EFBA-5576783F9943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f</a:t>
              </a:r>
            </a:p>
          </p:txBody>
        </p:sp>
        <p:sp>
          <p:nvSpPr>
            <p:cNvPr id="35" name="Retângulo 8">
              <a:extLst>
                <a:ext uri="{FF2B5EF4-FFF2-40B4-BE49-F238E27FC236}">
                  <a16:creationId xmlns:a16="http://schemas.microsoft.com/office/drawing/2014/main" id="{29155DD0-1B99-7AD3-D4E7-ABC62A58D5FF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36" name="Retângulo 8">
              <a:extLst>
                <a:ext uri="{FF2B5EF4-FFF2-40B4-BE49-F238E27FC236}">
                  <a16:creationId xmlns:a16="http://schemas.microsoft.com/office/drawing/2014/main" id="{893E6D6B-3598-EBE1-CA53-72B675F1AE90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grpSp>
        <p:nvGrpSpPr>
          <p:cNvPr id="5" name="Grupo 39">
            <a:extLst>
              <a:ext uri="{FF2B5EF4-FFF2-40B4-BE49-F238E27FC236}">
                <a16:creationId xmlns:a16="http://schemas.microsoft.com/office/drawing/2014/main" id="{7EAFF5A3-B98C-F525-0351-5D91ABCEE833}"/>
              </a:ext>
            </a:extLst>
          </p:cNvPr>
          <p:cNvGrpSpPr/>
          <p:nvPr/>
        </p:nvGrpSpPr>
        <p:grpSpPr>
          <a:xfrm>
            <a:off x="1500166" y="1928802"/>
            <a:ext cx="1643074" cy="428628"/>
            <a:chOff x="1142976" y="3000372"/>
            <a:chExt cx="1785950" cy="64294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3" name="Retângulo 7">
              <a:extLst>
                <a:ext uri="{FF2B5EF4-FFF2-40B4-BE49-F238E27FC236}">
                  <a16:creationId xmlns:a16="http://schemas.microsoft.com/office/drawing/2014/main" id="{86125C47-3A3D-CA37-0C7C-5DAF2B34928C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c</a:t>
              </a:r>
            </a:p>
          </p:txBody>
        </p:sp>
        <p:sp>
          <p:nvSpPr>
            <p:cNvPr id="37" name="Retângulo 8">
              <a:extLst>
                <a:ext uri="{FF2B5EF4-FFF2-40B4-BE49-F238E27FC236}">
                  <a16:creationId xmlns:a16="http://schemas.microsoft.com/office/drawing/2014/main" id="{64BE669C-2A41-887B-FCE0-0915394E93B4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38" name="Retângulo 8">
              <a:extLst>
                <a:ext uri="{FF2B5EF4-FFF2-40B4-BE49-F238E27FC236}">
                  <a16:creationId xmlns:a16="http://schemas.microsoft.com/office/drawing/2014/main" id="{F61FCFD7-E6D9-6A4D-7F0C-AA13C8C0E82D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</p:grp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F0BC825A-6398-4B60-3ADD-955A2D6B004D}"/>
              </a:ext>
            </a:extLst>
          </p:cNvPr>
          <p:cNvCxnSpPr/>
          <p:nvPr/>
        </p:nvCxnSpPr>
        <p:spPr>
          <a:xfrm rot="16200000" flipH="1">
            <a:off x="2857500" y="2214563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39">
            <a:extLst>
              <a:ext uri="{FF2B5EF4-FFF2-40B4-BE49-F238E27FC236}">
                <a16:creationId xmlns:a16="http://schemas.microsoft.com/office/drawing/2014/main" id="{75DA8498-0B03-606C-C35D-1AC8854DD555}"/>
              </a:ext>
            </a:extLst>
          </p:cNvPr>
          <p:cNvGrpSpPr/>
          <p:nvPr/>
        </p:nvGrpSpPr>
        <p:grpSpPr>
          <a:xfrm>
            <a:off x="2928926" y="1142984"/>
            <a:ext cx="1643074" cy="428628"/>
            <a:chOff x="1142976" y="3000372"/>
            <a:chExt cx="1785950" cy="64294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Retângulo 7">
              <a:extLst>
                <a:ext uri="{FF2B5EF4-FFF2-40B4-BE49-F238E27FC236}">
                  <a16:creationId xmlns:a16="http://schemas.microsoft.com/office/drawing/2014/main" id="{31E00FBC-E6AF-BBC7-0BBD-A7CFA0FEB6EE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a</a:t>
              </a:r>
            </a:p>
          </p:txBody>
        </p:sp>
        <p:sp>
          <p:nvSpPr>
            <p:cNvPr id="44" name="Retângulo 8">
              <a:extLst>
                <a:ext uri="{FF2B5EF4-FFF2-40B4-BE49-F238E27FC236}">
                  <a16:creationId xmlns:a16="http://schemas.microsoft.com/office/drawing/2014/main" id="{6A0EC1D8-84EC-6953-121F-53CC1F2B1C0A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45" name="Retângulo 8">
              <a:extLst>
                <a:ext uri="{FF2B5EF4-FFF2-40B4-BE49-F238E27FC236}">
                  <a16:creationId xmlns:a16="http://schemas.microsoft.com/office/drawing/2014/main" id="{9898AF93-102B-D59C-5835-4007C4D83B85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</p:grp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345E7017-354A-7A43-B723-1755264817BE}"/>
              </a:ext>
            </a:extLst>
          </p:cNvPr>
          <p:cNvCxnSpPr/>
          <p:nvPr/>
        </p:nvCxnSpPr>
        <p:spPr>
          <a:xfrm rot="16200000" flipH="1">
            <a:off x="4286250" y="1357313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A0DAB6A7-E328-D773-0F48-9849B17B67A6}"/>
              </a:ext>
            </a:extLst>
          </p:cNvPr>
          <p:cNvCxnSpPr/>
          <p:nvPr/>
        </p:nvCxnSpPr>
        <p:spPr>
          <a:xfrm rot="10800000" flipV="1">
            <a:off x="2357438" y="1357313"/>
            <a:ext cx="785812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229" name="CaixaDeTexto 10">
            <a:extLst>
              <a:ext uri="{FF2B5EF4-FFF2-40B4-BE49-F238E27FC236}">
                <a16:creationId xmlns:a16="http://schemas.microsoft.com/office/drawing/2014/main" id="{90D61188-CB89-9D2E-2FBE-F2329CDD2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15000"/>
            <a:ext cx="278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a-&gt;esq = arv_libera(a-&gt;esq);</a:t>
            </a:r>
          </a:p>
        </p:txBody>
      </p:sp>
      <p:sp>
        <p:nvSpPr>
          <p:cNvPr id="42" name="Triângulo isósceles 41">
            <a:extLst>
              <a:ext uri="{FF2B5EF4-FFF2-40B4-BE49-F238E27FC236}">
                <a16:creationId xmlns:a16="http://schemas.microsoft.com/office/drawing/2014/main" id="{E170102C-3B0C-6445-C2B0-12F6D59A1D1E}"/>
              </a:ext>
            </a:extLst>
          </p:cNvPr>
          <p:cNvSpPr/>
          <p:nvPr/>
        </p:nvSpPr>
        <p:spPr>
          <a:xfrm>
            <a:off x="357188" y="1000125"/>
            <a:ext cx="3786187" cy="2428875"/>
          </a:xfrm>
          <a:prstGeom prst="triangl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Título 1">
            <a:extLst>
              <a:ext uri="{FF2B5EF4-FFF2-40B4-BE49-F238E27FC236}">
                <a16:creationId xmlns:a16="http://schemas.microsoft.com/office/drawing/2014/main" id="{9E4C2B06-D5E0-67EE-9D24-3292FDCA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Apagar uma parte da árvore</a:t>
            </a:r>
          </a:p>
        </p:txBody>
      </p:sp>
      <p:sp>
        <p:nvSpPr>
          <p:cNvPr id="395267" name="CaixaDeTexto 10">
            <a:extLst>
              <a:ext uri="{FF2B5EF4-FFF2-40B4-BE49-F238E27FC236}">
                <a16:creationId xmlns:a16="http://schemas.microsoft.com/office/drawing/2014/main" id="{9E3443D6-76F3-2CEC-91C3-D6E82B8D2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3500438"/>
            <a:ext cx="4638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Arv * arv_libera (Arv* a)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if (! arv_vazia(a))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a-&gt;esq=arv_libera(a-&gt;esq);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		a-&gt;dir=arv_libera(a-&gt;dir);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free(a);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return 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}</a:t>
            </a:r>
          </a:p>
        </p:txBody>
      </p:sp>
      <p:grpSp>
        <p:nvGrpSpPr>
          <p:cNvPr id="2" name="Grupo 39">
            <a:extLst>
              <a:ext uri="{FF2B5EF4-FFF2-40B4-BE49-F238E27FC236}">
                <a16:creationId xmlns:a16="http://schemas.microsoft.com/office/drawing/2014/main" id="{5EB3C113-3DE5-0B18-3517-0D595595D1EB}"/>
              </a:ext>
            </a:extLst>
          </p:cNvPr>
          <p:cNvGrpSpPr/>
          <p:nvPr/>
        </p:nvGrpSpPr>
        <p:grpSpPr>
          <a:xfrm>
            <a:off x="3929058" y="1928802"/>
            <a:ext cx="1643074" cy="428628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7">
              <a:extLst>
                <a:ext uri="{FF2B5EF4-FFF2-40B4-BE49-F238E27FC236}">
                  <a16:creationId xmlns:a16="http://schemas.microsoft.com/office/drawing/2014/main" id="{8431C4B8-813F-A92B-21C8-6776D35C0909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b</a:t>
              </a:r>
            </a:p>
          </p:txBody>
        </p:sp>
        <p:sp>
          <p:nvSpPr>
            <p:cNvPr id="15" name="Retângulo 8">
              <a:extLst>
                <a:ext uri="{FF2B5EF4-FFF2-40B4-BE49-F238E27FC236}">
                  <a16:creationId xmlns:a16="http://schemas.microsoft.com/office/drawing/2014/main" id="{4135A98E-8FAF-2EDE-93A5-91ACBA8951D9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16" name="Retângulo 8">
              <a:extLst>
                <a:ext uri="{FF2B5EF4-FFF2-40B4-BE49-F238E27FC236}">
                  <a16:creationId xmlns:a16="http://schemas.microsoft.com/office/drawing/2014/main" id="{3F083966-B0E2-4AF4-9D79-8E1C1251541C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65BFDA87-A6AE-50DC-FCB4-D32BD8B3B19F}"/>
              </a:ext>
            </a:extLst>
          </p:cNvPr>
          <p:cNvCxnSpPr/>
          <p:nvPr/>
        </p:nvCxnSpPr>
        <p:spPr>
          <a:xfrm rot="16200000" flipH="1">
            <a:off x="5286375" y="2143125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39">
            <a:extLst>
              <a:ext uri="{FF2B5EF4-FFF2-40B4-BE49-F238E27FC236}">
                <a16:creationId xmlns:a16="http://schemas.microsoft.com/office/drawing/2014/main" id="{2CD99EB5-B848-C2D9-94F6-9D08673F16A5}"/>
              </a:ext>
            </a:extLst>
          </p:cNvPr>
          <p:cNvGrpSpPr/>
          <p:nvPr/>
        </p:nvGrpSpPr>
        <p:grpSpPr>
          <a:xfrm>
            <a:off x="5572132" y="2714620"/>
            <a:ext cx="1643074" cy="428628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5" name="Retângulo 7">
              <a:extLst>
                <a:ext uri="{FF2B5EF4-FFF2-40B4-BE49-F238E27FC236}">
                  <a16:creationId xmlns:a16="http://schemas.microsoft.com/office/drawing/2014/main" id="{D36E92A7-3F8B-39E1-CFEC-F8A02B45FB0A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d</a:t>
              </a:r>
            </a:p>
          </p:txBody>
        </p:sp>
        <p:sp>
          <p:nvSpPr>
            <p:cNvPr id="26" name="Retângulo 8">
              <a:extLst>
                <a:ext uri="{FF2B5EF4-FFF2-40B4-BE49-F238E27FC236}">
                  <a16:creationId xmlns:a16="http://schemas.microsoft.com/office/drawing/2014/main" id="{D5B777BC-A5E6-1E10-E46B-B61950B5BEFC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27" name="Retângulo 8">
              <a:extLst>
                <a:ext uri="{FF2B5EF4-FFF2-40B4-BE49-F238E27FC236}">
                  <a16:creationId xmlns:a16="http://schemas.microsoft.com/office/drawing/2014/main" id="{44858D32-D159-1FF3-CD5E-E9F66A9D4694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grpSp>
        <p:nvGrpSpPr>
          <p:cNvPr id="4" name="Grupo 39">
            <a:extLst>
              <a:ext uri="{FF2B5EF4-FFF2-40B4-BE49-F238E27FC236}">
                <a16:creationId xmlns:a16="http://schemas.microsoft.com/office/drawing/2014/main" id="{68EA2C0A-0F6B-E2BC-3AE2-3B8B5BECA460}"/>
              </a:ext>
            </a:extLst>
          </p:cNvPr>
          <p:cNvGrpSpPr/>
          <p:nvPr/>
        </p:nvGrpSpPr>
        <p:grpSpPr>
          <a:xfrm>
            <a:off x="1500166" y="1928802"/>
            <a:ext cx="1643074" cy="428628"/>
            <a:chOff x="1142976" y="3000372"/>
            <a:chExt cx="1785950" cy="64294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3" name="Retângulo 7">
              <a:extLst>
                <a:ext uri="{FF2B5EF4-FFF2-40B4-BE49-F238E27FC236}">
                  <a16:creationId xmlns:a16="http://schemas.microsoft.com/office/drawing/2014/main" id="{D52D5DA7-7B20-6CE8-BFE0-8E3B7F68A78F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c</a:t>
              </a:r>
            </a:p>
          </p:txBody>
        </p:sp>
        <p:sp>
          <p:nvSpPr>
            <p:cNvPr id="37" name="Retângulo 8">
              <a:extLst>
                <a:ext uri="{FF2B5EF4-FFF2-40B4-BE49-F238E27FC236}">
                  <a16:creationId xmlns:a16="http://schemas.microsoft.com/office/drawing/2014/main" id="{1EA4E61C-E4A8-6850-338F-698FA6C1B9C1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38" name="Retângulo 8">
              <a:extLst>
                <a:ext uri="{FF2B5EF4-FFF2-40B4-BE49-F238E27FC236}">
                  <a16:creationId xmlns:a16="http://schemas.microsoft.com/office/drawing/2014/main" id="{DBC251DB-D8E7-3686-6553-8812CA9DA440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</p:grpSp>
      <p:grpSp>
        <p:nvGrpSpPr>
          <p:cNvPr id="5" name="Grupo 39">
            <a:extLst>
              <a:ext uri="{FF2B5EF4-FFF2-40B4-BE49-F238E27FC236}">
                <a16:creationId xmlns:a16="http://schemas.microsoft.com/office/drawing/2014/main" id="{9257C595-2A4C-D31D-80E7-9996024619E6}"/>
              </a:ext>
            </a:extLst>
          </p:cNvPr>
          <p:cNvGrpSpPr/>
          <p:nvPr/>
        </p:nvGrpSpPr>
        <p:grpSpPr>
          <a:xfrm>
            <a:off x="2928926" y="1142984"/>
            <a:ext cx="1643074" cy="428628"/>
            <a:chOff x="1142976" y="3000372"/>
            <a:chExt cx="1785950" cy="64294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Retângulo 7">
              <a:extLst>
                <a:ext uri="{FF2B5EF4-FFF2-40B4-BE49-F238E27FC236}">
                  <a16:creationId xmlns:a16="http://schemas.microsoft.com/office/drawing/2014/main" id="{0E63EF95-73F0-0510-9A66-026302578862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a</a:t>
              </a:r>
            </a:p>
          </p:txBody>
        </p:sp>
        <p:sp>
          <p:nvSpPr>
            <p:cNvPr id="44" name="Retângulo 8">
              <a:extLst>
                <a:ext uri="{FF2B5EF4-FFF2-40B4-BE49-F238E27FC236}">
                  <a16:creationId xmlns:a16="http://schemas.microsoft.com/office/drawing/2014/main" id="{83F0ABB8-4D88-5584-EFFF-4C2C43392EB8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45" name="Retângulo 8">
              <a:extLst>
                <a:ext uri="{FF2B5EF4-FFF2-40B4-BE49-F238E27FC236}">
                  <a16:creationId xmlns:a16="http://schemas.microsoft.com/office/drawing/2014/main" id="{032BE3AA-5DC5-1889-DF03-159165A2CA8D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</p:grp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8500EC4F-B8C6-CA54-2946-650F91392B8A}"/>
              </a:ext>
            </a:extLst>
          </p:cNvPr>
          <p:cNvCxnSpPr/>
          <p:nvPr/>
        </p:nvCxnSpPr>
        <p:spPr>
          <a:xfrm rot="16200000" flipH="1">
            <a:off x="4286250" y="1357313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ABA9FD1D-D8B6-4C59-1196-720F5E9317D8}"/>
              </a:ext>
            </a:extLst>
          </p:cNvPr>
          <p:cNvCxnSpPr/>
          <p:nvPr/>
        </p:nvCxnSpPr>
        <p:spPr>
          <a:xfrm rot="10800000" flipV="1">
            <a:off x="2357438" y="1357313"/>
            <a:ext cx="785812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275" name="CaixaDeTexto 10">
            <a:extLst>
              <a:ext uri="{FF2B5EF4-FFF2-40B4-BE49-F238E27FC236}">
                <a16:creationId xmlns:a16="http://schemas.microsoft.com/office/drawing/2014/main" id="{9D9DC205-9BD0-760C-7A73-7C42586EC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15000"/>
            <a:ext cx="278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a-&gt;esq = arv_libera(a-&gt;esq);</a:t>
            </a:r>
          </a:p>
        </p:txBody>
      </p:sp>
      <p:sp>
        <p:nvSpPr>
          <p:cNvPr id="42" name="Triângulo isósceles 41">
            <a:extLst>
              <a:ext uri="{FF2B5EF4-FFF2-40B4-BE49-F238E27FC236}">
                <a16:creationId xmlns:a16="http://schemas.microsoft.com/office/drawing/2014/main" id="{E9CE7E83-A73C-3262-6CDB-95EA1994F6EA}"/>
              </a:ext>
            </a:extLst>
          </p:cNvPr>
          <p:cNvSpPr/>
          <p:nvPr/>
        </p:nvSpPr>
        <p:spPr>
          <a:xfrm>
            <a:off x="357188" y="1000125"/>
            <a:ext cx="3786187" cy="2428875"/>
          </a:xfrm>
          <a:prstGeom prst="triangl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Título 1">
            <a:extLst>
              <a:ext uri="{FF2B5EF4-FFF2-40B4-BE49-F238E27FC236}">
                <a16:creationId xmlns:a16="http://schemas.microsoft.com/office/drawing/2014/main" id="{E0553FE2-CF5D-938B-3D0C-B7A80C69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Apagar uma parte da árvore</a:t>
            </a:r>
          </a:p>
        </p:txBody>
      </p:sp>
      <p:sp>
        <p:nvSpPr>
          <p:cNvPr id="397315" name="CaixaDeTexto 10">
            <a:extLst>
              <a:ext uri="{FF2B5EF4-FFF2-40B4-BE49-F238E27FC236}">
                <a16:creationId xmlns:a16="http://schemas.microsoft.com/office/drawing/2014/main" id="{D4B74FEF-599A-40A9-F543-1782C8263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3500438"/>
            <a:ext cx="4638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Arv * arv_libera (Arv* a)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if (! arv_vazia(a))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a-&gt;esq=arv_libera(a-&gt;esq);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a-&gt;dir=arv_libera(a-&gt;dir);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		free(a);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return 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}</a:t>
            </a:r>
          </a:p>
        </p:txBody>
      </p:sp>
      <p:grpSp>
        <p:nvGrpSpPr>
          <p:cNvPr id="2" name="Grupo 39">
            <a:extLst>
              <a:ext uri="{FF2B5EF4-FFF2-40B4-BE49-F238E27FC236}">
                <a16:creationId xmlns:a16="http://schemas.microsoft.com/office/drawing/2014/main" id="{625AA999-DBF5-EC0E-5B3E-21D4B7BBF9A9}"/>
              </a:ext>
            </a:extLst>
          </p:cNvPr>
          <p:cNvGrpSpPr/>
          <p:nvPr/>
        </p:nvGrpSpPr>
        <p:grpSpPr>
          <a:xfrm>
            <a:off x="3929058" y="1928802"/>
            <a:ext cx="1643074" cy="428628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7">
              <a:extLst>
                <a:ext uri="{FF2B5EF4-FFF2-40B4-BE49-F238E27FC236}">
                  <a16:creationId xmlns:a16="http://schemas.microsoft.com/office/drawing/2014/main" id="{C5A64FE7-DE75-2F5D-7C40-1C98E238B00A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b</a:t>
              </a:r>
            </a:p>
          </p:txBody>
        </p:sp>
        <p:sp>
          <p:nvSpPr>
            <p:cNvPr id="15" name="Retângulo 8">
              <a:extLst>
                <a:ext uri="{FF2B5EF4-FFF2-40B4-BE49-F238E27FC236}">
                  <a16:creationId xmlns:a16="http://schemas.microsoft.com/office/drawing/2014/main" id="{CEAFE39D-78C9-A90A-E715-5826158B388D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16" name="Retângulo 8">
              <a:extLst>
                <a:ext uri="{FF2B5EF4-FFF2-40B4-BE49-F238E27FC236}">
                  <a16:creationId xmlns:a16="http://schemas.microsoft.com/office/drawing/2014/main" id="{D4A1D4C7-8EF8-F74E-F900-FA14AA744CD3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AA973D4B-7F62-5FEB-C577-D408690AC47B}"/>
              </a:ext>
            </a:extLst>
          </p:cNvPr>
          <p:cNvCxnSpPr/>
          <p:nvPr/>
        </p:nvCxnSpPr>
        <p:spPr>
          <a:xfrm rot="16200000" flipH="1">
            <a:off x="5286375" y="2143125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39">
            <a:extLst>
              <a:ext uri="{FF2B5EF4-FFF2-40B4-BE49-F238E27FC236}">
                <a16:creationId xmlns:a16="http://schemas.microsoft.com/office/drawing/2014/main" id="{2E0BCE7C-DA2A-4DAA-64C3-4583EC0BE604}"/>
              </a:ext>
            </a:extLst>
          </p:cNvPr>
          <p:cNvGrpSpPr/>
          <p:nvPr/>
        </p:nvGrpSpPr>
        <p:grpSpPr>
          <a:xfrm>
            <a:off x="5572132" y="2714620"/>
            <a:ext cx="1643074" cy="428628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5" name="Retângulo 7">
              <a:extLst>
                <a:ext uri="{FF2B5EF4-FFF2-40B4-BE49-F238E27FC236}">
                  <a16:creationId xmlns:a16="http://schemas.microsoft.com/office/drawing/2014/main" id="{B6B3C3F4-AD68-286E-6120-02B9495D41F4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d</a:t>
              </a:r>
            </a:p>
          </p:txBody>
        </p:sp>
        <p:sp>
          <p:nvSpPr>
            <p:cNvPr id="26" name="Retângulo 8">
              <a:extLst>
                <a:ext uri="{FF2B5EF4-FFF2-40B4-BE49-F238E27FC236}">
                  <a16:creationId xmlns:a16="http://schemas.microsoft.com/office/drawing/2014/main" id="{D8D80C79-8FF4-580D-E1E1-0485D871F8A0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27" name="Retângulo 8">
              <a:extLst>
                <a:ext uri="{FF2B5EF4-FFF2-40B4-BE49-F238E27FC236}">
                  <a16:creationId xmlns:a16="http://schemas.microsoft.com/office/drawing/2014/main" id="{4533F397-F822-2652-96EE-8A088AC225E0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grpSp>
        <p:nvGrpSpPr>
          <p:cNvPr id="4" name="Grupo 39">
            <a:extLst>
              <a:ext uri="{FF2B5EF4-FFF2-40B4-BE49-F238E27FC236}">
                <a16:creationId xmlns:a16="http://schemas.microsoft.com/office/drawing/2014/main" id="{27F51747-EB57-6893-E246-448548CDB0F5}"/>
              </a:ext>
            </a:extLst>
          </p:cNvPr>
          <p:cNvGrpSpPr/>
          <p:nvPr/>
        </p:nvGrpSpPr>
        <p:grpSpPr>
          <a:xfrm>
            <a:off x="2928926" y="1142984"/>
            <a:ext cx="1643074" cy="428628"/>
            <a:chOff x="1142976" y="3000372"/>
            <a:chExt cx="1785950" cy="64294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Retângulo 7">
              <a:extLst>
                <a:ext uri="{FF2B5EF4-FFF2-40B4-BE49-F238E27FC236}">
                  <a16:creationId xmlns:a16="http://schemas.microsoft.com/office/drawing/2014/main" id="{4CFE4287-5B50-4A8A-2542-75D6DD1AF2BC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a</a:t>
              </a:r>
            </a:p>
          </p:txBody>
        </p:sp>
        <p:sp>
          <p:nvSpPr>
            <p:cNvPr id="44" name="Retângulo 8">
              <a:extLst>
                <a:ext uri="{FF2B5EF4-FFF2-40B4-BE49-F238E27FC236}">
                  <a16:creationId xmlns:a16="http://schemas.microsoft.com/office/drawing/2014/main" id="{59674FFE-83CD-E5BA-2825-2AB48104D9C6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45" name="Retângulo 8">
              <a:extLst>
                <a:ext uri="{FF2B5EF4-FFF2-40B4-BE49-F238E27FC236}">
                  <a16:creationId xmlns:a16="http://schemas.microsoft.com/office/drawing/2014/main" id="{05DA5CB1-517D-9234-5BF4-37FDAFE82831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</p:grp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33621A11-9D2F-4D04-D414-1C84455BB56B}"/>
              </a:ext>
            </a:extLst>
          </p:cNvPr>
          <p:cNvCxnSpPr/>
          <p:nvPr/>
        </p:nvCxnSpPr>
        <p:spPr>
          <a:xfrm rot="16200000" flipH="1">
            <a:off x="4286250" y="1357313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86E94637-DEA0-1353-59CD-0FAF9722145F}"/>
              </a:ext>
            </a:extLst>
          </p:cNvPr>
          <p:cNvCxnSpPr/>
          <p:nvPr/>
        </p:nvCxnSpPr>
        <p:spPr>
          <a:xfrm rot="10800000" flipV="1">
            <a:off x="2357438" y="1357313"/>
            <a:ext cx="785812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322" name="CaixaDeTexto 10">
            <a:extLst>
              <a:ext uri="{FF2B5EF4-FFF2-40B4-BE49-F238E27FC236}">
                <a16:creationId xmlns:a16="http://schemas.microsoft.com/office/drawing/2014/main" id="{F6C88F1D-1E79-B6E2-86F0-B042CA311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15000"/>
            <a:ext cx="278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a-&gt;esq = arv_libera(a-&gt;esq);</a:t>
            </a:r>
          </a:p>
        </p:txBody>
      </p:sp>
      <p:sp>
        <p:nvSpPr>
          <p:cNvPr id="42" name="Triângulo isósceles 41">
            <a:extLst>
              <a:ext uri="{FF2B5EF4-FFF2-40B4-BE49-F238E27FC236}">
                <a16:creationId xmlns:a16="http://schemas.microsoft.com/office/drawing/2014/main" id="{9E5034B8-65F7-FC59-1B54-256B2342A51B}"/>
              </a:ext>
            </a:extLst>
          </p:cNvPr>
          <p:cNvSpPr/>
          <p:nvPr/>
        </p:nvSpPr>
        <p:spPr>
          <a:xfrm>
            <a:off x="357188" y="1000125"/>
            <a:ext cx="3786187" cy="2428875"/>
          </a:xfrm>
          <a:prstGeom prst="triangl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Título 1">
            <a:extLst>
              <a:ext uri="{FF2B5EF4-FFF2-40B4-BE49-F238E27FC236}">
                <a16:creationId xmlns:a16="http://schemas.microsoft.com/office/drawing/2014/main" id="{A73E1E45-E8E7-162D-ECFA-9A930F9B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Apagar uma parte da árvore</a:t>
            </a:r>
          </a:p>
        </p:txBody>
      </p:sp>
      <p:sp>
        <p:nvSpPr>
          <p:cNvPr id="399363" name="CaixaDeTexto 10">
            <a:extLst>
              <a:ext uri="{FF2B5EF4-FFF2-40B4-BE49-F238E27FC236}">
                <a16:creationId xmlns:a16="http://schemas.microsoft.com/office/drawing/2014/main" id="{ACF7ED81-42DC-0F2A-38EA-05B88934F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3500438"/>
            <a:ext cx="4638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Arv * arv_libera (Arv* a)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if (! arv_vazia(a))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a-&gt;esq=arv_libera(a-&gt;esq);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a-&gt;dir=arv_libera(a-&gt;dir);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free(a);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return 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}</a:t>
            </a:r>
          </a:p>
        </p:txBody>
      </p:sp>
      <p:grpSp>
        <p:nvGrpSpPr>
          <p:cNvPr id="2" name="Grupo 39">
            <a:extLst>
              <a:ext uri="{FF2B5EF4-FFF2-40B4-BE49-F238E27FC236}">
                <a16:creationId xmlns:a16="http://schemas.microsoft.com/office/drawing/2014/main" id="{DB3234F9-6ACE-58D0-0396-36AFCEAA4964}"/>
              </a:ext>
            </a:extLst>
          </p:cNvPr>
          <p:cNvGrpSpPr/>
          <p:nvPr/>
        </p:nvGrpSpPr>
        <p:grpSpPr>
          <a:xfrm>
            <a:off x="3929058" y="1928802"/>
            <a:ext cx="1643074" cy="428628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7">
              <a:extLst>
                <a:ext uri="{FF2B5EF4-FFF2-40B4-BE49-F238E27FC236}">
                  <a16:creationId xmlns:a16="http://schemas.microsoft.com/office/drawing/2014/main" id="{88FA9ED1-4721-60D2-3609-9EAC50022D8B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b</a:t>
              </a:r>
            </a:p>
          </p:txBody>
        </p:sp>
        <p:sp>
          <p:nvSpPr>
            <p:cNvPr id="15" name="Retângulo 8">
              <a:extLst>
                <a:ext uri="{FF2B5EF4-FFF2-40B4-BE49-F238E27FC236}">
                  <a16:creationId xmlns:a16="http://schemas.microsoft.com/office/drawing/2014/main" id="{0C283137-85F6-49AA-2AF5-4357C20653E1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16" name="Retângulo 8">
              <a:extLst>
                <a:ext uri="{FF2B5EF4-FFF2-40B4-BE49-F238E27FC236}">
                  <a16:creationId xmlns:a16="http://schemas.microsoft.com/office/drawing/2014/main" id="{960BFAC6-FC11-4EDC-8347-A5B27800123A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F86BC1CC-EF55-26AE-0200-8BC7153B5A56}"/>
              </a:ext>
            </a:extLst>
          </p:cNvPr>
          <p:cNvCxnSpPr/>
          <p:nvPr/>
        </p:nvCxnSpPr>
        <p:spPr>
          <a:xfrm rot="16200000" flipH="1">
            <a:off x="5286375" y="2143125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39">
            <a:extLst>
              <a:ext uri="{FF2B5EF4-FFF2-40B4-BE49-F238E27FC236}">
                <a16:creationId xmlns:a16="http://schemas.microsoft.com/office/drawing/2014/main" id="{9DF0B7A0-E2B5-0133-B99E-7E05680484EC}"/>
              </a:ext>
            </a:extLst>
          </p:cNvPr>
          <p:cNvGrpSpPr/>
          <p:nvPr/>
        </p:nvGrpSpPr>
        <p:grpSpPr>
          <a:xfrm>
            <a:off x="5572132" y="2714620"/>
            <a:ext cx="1643074" cy="428628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5" name="Retângulo 7">
              <a:extLst>
                <a:ext uri="{FF2B5EF4-FFF2-40B4-BE49-F238E27FC236}">
                  <a16:creationId xmlns:a16="http://schemas.microsoft.com/office/drawing/2014/main" id="{244773FC-A030-DDE4-9258-F604F6B107B5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d</a:t>
              </a:r>
            </a:p>
          </p:txBody>
        </p:sp>
        <p:sp>
          <p:nvSpPr>
            <p:cNvPr id="26" name="Retângulo 8">
              <a:extLst>
                <a:ext uri="{FF2B5EF4-FFF2-40B4-BE49-F238E27FC236}">
                  <a16:creationId xmlns:a16="http://schemas.microsoft.com/office/drawing/2014/main" id="{089BFFE1-2923-1BB5-17C1-4A45707E0A26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27" name="Retângulo 8">
              <a:extLst>
                <a:ext uri="{FF2B5EF4-FFF2-40B4-BE49-F238E27FC236}">
                  <a16:creationId xmlns:a16="http://schemas.microsoft.com/office/drawing/2014/main" id="{415247D6-416C-24F3-F77B-24FC5C3E78A9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grpSp>
        <p:nvGrpSpPr>
          <p:cNvPr id="4" name="Grupo 39">
            <a:extLst>
              <a:ext uri="{FF2B5EF4-FFF2-40B4-BE49-F238E27FC236}">
                <a16:creationId xmlns:a16="http://schemas.microsoft.com/office/drawing/2014/main" id="{713385CA-9F18-99F7-10B4-A6A9A9013459}"/>
              </a:ext>
            </a:extLst>
          </p:cNvPr>
          <p:cNvGrpSpPr/>
          <p:nvPr/>
        </p:nvGrpSpPr>
        <p:grpSpPr>
          <a:xfrm>
            <a:off x="2928926" y="1142984"/>
            <a:ext cx="1643074" cy="428628"/>
            <a:chOff x="1142976" y="3000372"/>
            <a:chExt cx="1785950" cy="64294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Retângulo 7">
              <a:extLst>
                <a:ext uri="{FF2B5EF4-FFF2-40B4-BE49-F238E27FC236}">
                  <a16:creationId xmlns:a16="http://schemas.microsoft.com/office/drawing/2014/main" id="{D8F9AA2B-C220-E4C0-B7F6-576E37BFB0F8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a</a:t>
              </a:r>
            </a:p>
          </p:txBody>
        </p:sp>
        <p:sp>
          <p:nvSpPr>
            <p:cNvPr id="44" name="Retângulo 8">
              <a:extLst>
                <a:ext uri="{FF2B5EF4-FFF2-40B4-BE49-F238E27FC236}">
                  <a16:creationId xmlns:a16="http://schemas.microsoft.com/office/drawing/2014/main" id="{5328CA33-103F-5426-A8CB-9CE0323F2553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45" name="Retângulo 8">
              <a:extLst>
                <a:ext uri="{FF2B5EF4-FFF2-40B4-BE49-F238E27FC236}">
                  <a16:creationId xmlns:a16="http://schemas.microsoft.com/office/drawing/2014/main" id="{DAE7354F-E48D-E901-2278-FA4EC67C4443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</p:grp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A33C8078-5DC6-E3F5-32CD-81E2DB26B7B7}"/>
              </a:ext>
            </a:extLst>
          </p:cNvPr>
          <p:cNvCxnSpPr/>
          <p:nvPr/>
        </p:nvCxnSpPr>
        <p:spPr>
          <a:xfrm rot="16200000" flipH="1">
            <a:off x="4286250" y="1357313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369" name="CaixaDeTexto 10">
            <a:extLst>
              <a:ext uri="{FF2B5EF4-FFF2-40B4-BE49-F238E27FC236}">
                <a16:creationId xmlns:a16="http://schemas.microsoft.com/office/drawing/2014/main" id="{4A2CCF10-1AE5-3E21-784B-3F695B172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15000"/>
            <a:ext cx="2908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a-&gt;esq = arv_libera(a-&gt;esq);</a:t>
            </a: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ítulo 1">
            <a:extLst>
              <a:ext uri="{FF2B5EF4-FFF2-40B4-BE49-F238E27FC236}">
                <a16:creationId xmlns:a16="http://schemas.microsoft.com/office/drawing/2014/main" id="{887EDD86-3E9E-133B-5C36-AAD880F0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Calculo da altura da árvore</a:t>
            </a:r>
          </a:p>
        </p:txBody>
      </p:sp>
      <p:sp>
        <p:nvSpPr>
          <p:cNvPr id="401411" name="CaixaDeTexto 10">
            <a:extLst>
              <a:ext uri="{FF2B5EF4-FFF2-40B4-BE49-F238E27FC236}">
                <a16:creationId xmlns:a16="http://schemas.microsoft.com/office/drawing/2014/main" id="{C11B35F4-932D-813E-7963-A6C22F89F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3500438"/>
            <a:ext cx="28559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int maximo(int a, int b)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if (a &gt; b)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return 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return b;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}</a:t>
            </a:r>
          </a:p>
        </p:txBody>
      </p:sp>
      <p:grpSp>
        <p:nvGrpSpPr>
          <p:cNvPr id="2" name="Grupo 39">
            <a:extLst>
              <a:ext uri="{FF2B5EF4-FFF2-40B4-BE49-F238E27FC236}">
                <a16:creationId xmlns:a16="http://schemas.microsoft.com/office/drawing/2014/main" id="{0086B7A2-0614-E0F0-67CE-9D02A685A3B1}"/>
              </a:ext>
            </a:extLst>
          </p:cNvPr>
          <p:cNvGrpSpPr/>
          <p:nvPr/>
        </p:nvGrpSpPr>
        <p:grpSpPr>
          <a:xfrm>
            <a:off x="3929058" y="1928802"/>
            <a:ext cx="1643074" cy="428628"/>
            <a:chOff x="1142976" y="3000372"/>
            <a:chExt cx="1785950" cy="642942"/>
          </a:xfrm>
          <a:solidFill>
            <a:schemeClr val="accent2"/>
          </a:solidFill>
        </p:grpSpPr>
        <p:sp>
          <p:nvSpPr>
            <p:cNvPr id="14" name="Retângulo 7">
              <a:extLst>
                <a:ext uri="{FF2B5EF4-FFF2-40B4-BE49-F238E27FC236}">
                  <a16:creationId xmlns:a16="http://schemas.microsoft.com/office/drawing/2014/main" id="{CA90EF0E-AFCC-BABE-41A9-7534A1D7DF3D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b</a:t>
              </a:r>
            </a:p>
          </p:txBody>
        </p:sp>
        <p:sp>
          <p:nvSpPr>
            <p:cNvPr id="15" name="Retângulo 8">
              <a:extLst>
                <a:ext uri="{FF2B5EF4-FFF2-40B4-BE49-F238E27FC236}">
                  <a16:creationId xmlns:a16="http://schemas.microsoft.com/office/drawing/2014/main" id="{03779338-420F-8CED-4BF5-D521A550004C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16" name="Retângulo 8">
              <a:extLst>
                <a:ext uri="{FF2B5EF4-FFF2-40B4-BE49-F238E27FC236}">
                  <a16:creationId xmlns:a16="http://schemas.microsoft.com/office/drawing/2014/main" id="{62BA6530-5031-E076-FD67-AA6586A6473E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7231A81A-740F-5E86-E7B3-3E34256E635A}"/>
              </a:ext>
            </a:extLst>
          </p:cNvPr>
          <p:cNvCxnSpPr/>
          <p:nvPr/>
        </p:nvCxnSpPr>
        <p:spPr>
          <a:xfrm rot="16200000" flipH="1">
            <a:off x="5286375" y="2143125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39">
            <a:extLst>
              <a:ext uri="{FF2B5EF4-FFF2-40B4-BE49-F238E27FC236}">
                <a16:creationId xmlns:a16="http://schemas.microsoft.com/office/drawing/2014/main" id="{2441C68C-8DA3-C188-5127-301CF2A8078E}"/>
              </a:ext>
            </a:extLst>
          </p:cNvPr>
          <p:cNvGrpSpPr/>
          <p:nvPr/>
        </p:nvGrpSpPr>
        <p:grpSpPr>
          <a:xfrm>
            <a:off x="5572132" y="2714620"/>
            <a:ext cx="1643074" cy="428628"/>
            <a:chOff x="1142976" y="3000372"/>
            <a:chExt cx="1785950" cy="642942"/>
          </a:xfrm>
          <a:solidFill>
            <a:schemeClr val="accent3"/>
          </a:solidFill>
        </p:grpSpPr>
        <p:sp>
          <p:nvSpPr>
            <p:cNvPr id="25" name="Retângulo 7">
              <a:extLst>
                <a:ext uri="{FF2B5EF4-FFF2-40B4-BE49-F238E27FC236}">
                  <a16:creationId xmlns:a16="http://schemas.microsoft.com/office/drawing/2014/main" id="{786437F1-B7AB-9844-9419-AF0F85F2E2E5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d</a:t>
              </a:r>
            </a:p>
          </p:txBody>
        </p:sp>
        <p:sp>
          <p:nvSpPr>
            <p:cNvPr id="26" name="Retângulo 8">
              <a:extLst>
                <a:ext uri="{FF2B5EF4-FFF2-40B4-BE49-F238E27FC236}">
                  <a16:creationId xmlns:a16="http://schemas.microsoft.com/office/drawing/2014/main" id="{6C58C56D-65F7-060A-0C9C-0E992E42E927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27" name="Retângulo 8">
              <a:extLst>
                <a:ext uri="{FF2B5EF4-FFF2-40B4-BE49-F238E27FC236}">
                  <a16:creationId xmlns:a16="http://schemas.microsoft.com/office/drawing/2014/main" id="{AE684EA0-9C16-BF16-7CE4-E654CBE660FD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grpSp>
        <p:nvGrpSpPr>
          <p:cNvPr id="4" name="Grupo 39">
            <a:extLst>
              <a:ext uri="{FF2B5EF4-FFF2-40B4-BE49-F238E27FC236}">
                <a16:creationId xmlns:a16="http://schemas.microsoft.com/office/drawing/2014/main" id="{C0BDCB94-A6DE-A97E-C072-9D5A6329CE2B}"/>
              </a:ext>
            </a:extLst>
          </p:cNvPr>
          <p:cNvGrpSpPr/>
          <p:nvPr/>
        </p:nvGrpSpPr>
        <p:grpSpPr>
          <a:xfrm>
            <a:off x="357158" y="2857496"/>
            <a:ext cx="1643074" cy="428628"/>
            <a:chOff x="1142976" y="3000372"/>
            <a:chExt cx="1785950" cy="642942"/>
          </a:xfrm>
          <a:solidFill>
            <a:schemeClr val="accent4"/>
          </a:solidFill>
        </p:grpSpPr>
        <p:sp>
          <p:nvSpPr>
            <p:cNvPr id="29" name="Retângulo 7">
              <a:extLst>
                <a:ext uri="{FF2B5EF4-FFF2-40B4-BE49-F238E27FC236}">
                  <a16:creationId xmlns:a16="http://schemas.microsoft.com/office/drawing/2014/main" id="{B47EA126-8292-AC2E-AEC8-B4185A03C05F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e</a:t>
              </a:r>
            </a:p>
          </p:txBody>
        </p:sp>
        <p:sp>
          <p:nvSpPr>
            <p:cNvPr id="30" name="Retângulo 8">
              <a:extLst>
                <a:ext uri="{FF2B5EF4-FFF2-40B4-BE49-F238E27FC236}">
                  <a16:creationId xmlns:a16="http://schemas.microsoft.com/office/drawing/2014/main" id="{7202B679-A736-7537-8936-EEC832FBD711}"/>
                </a:ext>
              </a:extLst>
            </p:cNvPr>
            <p:cNvSpPr/>
            <p:nvPr/>
          </p:nvSpPr>
          <p:spPr>
            <a:xfrm>
              <a:off x="2357421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31" name="Retângulo 8">
              <a:extLst>
                <a:ext uri="{FF2B5EF4-FFF2-40B4-BE49-F238E27FC236}">
                  <a16:creationId xmlns:a16="http://schemas.microsoft.com/office/drawing/2014/main" id="{06EA5613-8D36-B659-16EE-7056E2A5A233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grpSp>
        <p:nvGrpSpPr>
          <p:cNvPr id="5" name="Grupo 39">
            <a:extLst>
              <a:ext uri="{FF2B5EF4-FFF2-40B4-BE49-F238E27FC236}">
                <a16:creationId xmlns:a16="http://schemas.microsoft.com/office/drawing/2014/main" id="{B071B23C-49E5-2CB5-5F25-B21C7C293A36}"/>
              </a:ext>
            </a:extLst>
          </p:cNvPr>
          <p:cNvGrpSpPr/>
          <p:nvPr/>
        </p:nvGrpSpPr>
        <p:grpSpPr>
          <a:xfrm>
            <a:off x="2500298" y="2857496"/>
            <a:ext cx="1643074" cy="428628"/>
            <a:chOff x="1142976" y="3000372"/>
            <a:chExt cx="1785950" cy="64294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4" name="Retângulo 7">
              <a:extLst>
                <a:ext uri="{FF2B5EF4-FFF2-40B4-BE49-F238E27FC236}">
                  <a16:creationId xmlns:a16="http://schemas.microsoft.com/office/drawing/2014/main" id="{41BFF3B3-8197-88DC-82B1-CD625DFEF4DF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f</a:t>
              </a:r>
            </a:p>
          </p:txBody>
        </p:sp>
        <p:sp>
          <p:nvSpPr>
            <p:cNvPr id="35" name="Retângulo 8">
              <a:extLst>
                <a:ext uri="{FF2B5EF4-FFF2-40B4-BE49-F238E27FC236}">
                  <a16:creationId xmlns:a16="http://schemas.microsoft.com/office/drawing/2014/main" id="{5A10FFA1-A445-A816-6FB3-33A98CD53C86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36" name="Retângulo 8">
              <a:extLst>
                <a:ext uri="{FF2B5EF4-FFF2-40B4-BE49-F238E27FC236}">
                  <a16:creationId xmlns:a16="http://schemas.microsoft.com/office/drawing/2014/main" id="{E2BC0214-CC91-C7FD-2CF3-2925176A0835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grpSp>
        <p:nvGrpSpPr>
          <p:cNvPr id="6" name="Grupo 39">
            <a:extLst>
              <a:ext uri="{FF2B5EF4-FFF2-40B4-BE49-F238E27FC236}">
                <a16:creationId xmlns:a16="http://schemas.microsoft.com/office/drawing/2014/main" id="{5735BA9B-D3C1-D38D-FD64-EA1986C36A8E}"/>
              </a:ext>
            </a:extLst>
          </p:cNvPr>
          <p:cNvGrpSpPr/>
          <p:nvPr/>
        </p:nvGrpSpPr>
        <p:grpSpPr>
          <a:xfrm>
            <a:off x="1500166" y="1928802"/>
            <a:ext cx="1643074" cy="428628"/>
            <a:chOff x="1142976" y="3000372"/>
            <a:chExt cx="1785950" cy="64294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3" name="Retângulo 7">
              <a:extLst>
                <a:ext uri="{FF2B5EF4-FFF2-40B4-BE49-F238E27FC236}">
                  <a16:creationId xmlns:a16="http://schemas.microsoft.com/office/drawing/2014/main" id="{5C5B5400-9F0B-3130-B2E4-3D4E9F4D7703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c</a:t>
              </a:r>
            </a:p>
          </p:txBody>
        </p:sp>
        <p:sp>
          <p:nvSpPr>
            <p:cNvPr id="37" name="Retângulo 8">
              <a:extLst>
                <a:ext uri="{FF2B5EF4-FFF2-40B4-BE49-F238E27FC236}">
                  <a16:creationId xmlns:a16="http://schemas.microsoft.com/office/drawing/2014/main" id="{6D2F4B86-076C-68F7-9535-40EB8F8A920E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38" name="Retângulo 8">
              <a:extLst>
                <a:ext uri="{FF2B5EF4-FFF2-40B4-BE49-F238E27FC236}">
                  <a16:creationId xmlns:a16="http://schemas.microsoft.com/office/drawing/2014/main" id="{F26474E0-8851-77DB-8866-5671357C3E79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</p:grp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8A0F6BD7-A670-9CA1-681B-9D223F4DC238}"/>
              </a:ext>
            </a:extLst>
          </p:cNvPr>
          <p:cNvCxnSpPr/>
          <p:nvPr/>
        </p:nvCxnSpPr>
        <p:spPr>
          <a:xfrm rot="16200000" flipH="1">
            <a:off x="2857500" y="2214563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1E4657AC-30D7-EA53-60F5-5C8B4319D6BB}"/>
              </a:ext>
            </a:extLst>
          </p:cNvPr>
          <p:cNvCxnSpPr/>
          <p:nvPr/>
        </p:nvCxnSpPr>
        <p:spPr>
          <a:xfrm rot="5400000">
            <a:off x="1214438" y="2214563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39">
            <a:extLst>
              <a:ext uri="{FF2B5EF4-FFF2-40B4-BE49-F238E27FC236}">
                <a16:creationId xmlns:a16="http://schemas.microsoft.com/office/drawing/2014/main" id="{AA959A6C-0713-FCFA-505C-773F52DCB96B}"/>
              </a:ext>
            </a:extLst>
          </p:cNvPr>
          <p:cNvGrpSpPr/>
          <p:nvPr/>
        </p:nvGrpSpPr>
        <p:grpSpPr>
          <a:xfrm>
            <a:off x="2928926" y="1142984"/>
            <a:ext cx="1643074" cy="428628"/>
            <a:chOff x="1142976" y="3000372"/>
            <a:chExt cx="1785950" cy="64294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Retângulo 7">
              <a:extLst>
                <a:ext uri="{FF2B5EF4-FFF2-40B4-BE49-F238E27FC236}">
                  <a16:creationId xmlns:a16="http://schemas.microsoft.com/office/drawing/2014/main" id="{2A7C03FB-4F48-7778-5AE1-F1C8B26EF566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a</a:t>
              </a:r>
            </a:p>
          </p:txBody>
        </p:sp>
        <p:sp>
          <p:nvSpPr>
            <p:cNvPr id="44" name="Retângulo 8">
              <a:extLst>
                <a:ext uri="{FF2B5EF4-FFF2-40B4-BE49-F238E27FC236}">
                  <a16:creationId xmlns:a16="http://schemas.microsoft.com/office/drawing/2014/main" id="{144616AF-3472-0FCB-B047-2DFBECDA907E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  <p:sp>
          <p:nvSpPr>
            <p:cNvPr id="45" name="Retângulo 8">
              <a:extLst>
                <a:ext uri="{FF2B5EF4-FFF2-40B4-BE49-F238E27FC236}">
                  <a16:creationId xmlns:a16="http://schemas.microsoft.com/office/drawing/2014/main" id="{C40F3060-8607-8FCB-5FE9-8B3B257D0EAE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/>
            </a:p>
          </p:txBody>
        </p:sp>
      </p:grp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E471C0B7-1C42-12FD-F137-E3DFF019BC5B}"/>
              </a:ext>
            </a:extLst>
          </p:cNvPr>
          <p:cNvCxnSpPr/>
          <p:nvPr/>
        </p:nvCxnSpPr>
        <p:spPr>
          <a:xfrm rot="16200000" flipH="1">
            <a:off x="4286250" y="1357313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DC4FF862-027B-1D90-3277-A5BBCFA83D0B}"/>
              </a:ext>
            </a:extLst>
          </p:cNvPr>
          <p:cNvCxnSpPr/>
          <p:nvPr/>
        </p:nvCxnSpPr>
        <p:spPr>
          <a:xfrm rot="10800000" flipV="1">
            <a:off x="2357438" y="1357313"/>
            <a:ext cx="785812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F6193C17-B3BC-E1C5-6988-1939EF36671D}"/>
              </a:ext>
            </a:extLst>
          </p:cNvPr>
          <p:cNvCxnSpPr/>
          <p:nvPr/>
        </p:nvCxnSpPr>
        <p:spPr>
          <a:xfrm rot="16200000" flipH="1">
            <a:off x="6929438" y="3143250"/>
            <a:ext cx="5715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39">
            <a:extLst>
              <a:ext uri="{FF2B5EF4-FFF2-40B4-BE49-F238E27FC236}">
                <a16:creationId xmlns:a16="http://schemas.microsoft.com/office/drawing/2014/main" id="{73988836-9EAD-D0AF-3AAC-E761767C5692}"/>
              </a:ext>
            </a:extLst>
          </p:cNvPr>
          <p:cNvGrpSpPr/>
          <p:nvPr/>
        </p:nvGrpSpPr>
        <p:grpSpPr>
          <a:xfrm>
            <a:off x="7215211" y="3714743"/>
            <a:ext cx="1643074" cy="428628"/>
            <a:chOff x="1142976" y="3000372"/>
            <a:chExt cx="1785950" cy="64294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9" name="Retângulo 7">
              <a:extLst>
                <a:ext uri="{FF2B5EF4-FFF2-40B4-BE49-F238E27FC236}">
                  <a16:creationId xmlns:a16="http://schemas.microsoft.com/office/drawing/2014/main" id="{6231B2DF-3DDD-8E6D-94DA-2427F0C871D2}"/>
                </a:ext>
              </a:extLst>
            </p:cNvPr>
            <p:cNvSpPr/>
            <p:nvPr/>
          </p:nvSpPr>
          <p:spPr>
            <a:xfrm>
              <a:off x="1142976" y="3000372"/>
              <a:ext cx="1785950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h</a:t>
              </a:r>
            </a:p>
          </p:txBody>
        </p:sp>
        <p:sp>
          <p:nvSpPr>
            <p:cNvPr id="50" name="Retângulo 8">
              <a:extLst>
                <a:ext uri="{FF2B5EF4-FFF2-40B4-BE49-F238E27FC236}">
                  <a16:creationId xmlns:a16="http://schemas.microsoft.com/office/drawing/2014/main" id="{BEC4F22F-DFD2-8AFF-129F-4FC7D3A57F6B}"/>
                </a:ext>
              </a:extLst>
            </p:cNvPr>
            <p:cNvSpPr/>
            <p:nvPr/>
          </p:nvSpPr>
          <p:spPr>
            <a:xfrm>
              <a:off x="2357422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  <p:sp>
          <p:nvSpPr>
            <p:cNvPr id="51" name="Retângulo 8">
              <a:extLst>
                <a:ext uri="{FF2B5EF4-FFF2-40B4-BE49-F238E27FC236}">
                  <a16:creationId xmlns:a16="http://schemas.microsoft.com/office/drawing/2014/main" id="{CC08D9D1-AAA2-2728-3B4C-2ED94B9C054C}"/>
                </a:ext>
              </a:extLst>
            </p:cNvPr>
            <p:cNvSpPr/>
            <p:nvPr/>
          </p:nvSpPr>
          <p:spPr>
            <a:xfrm>
              <a:off x="1142976" y="3000372"/>
              <a:ext cx="571504" cy="6429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/>
                <a:t>NULL</a:t>
              </a:r>
            </a:p>
          </p:txBody>
        </p:sp>
      </p:grpSp>
      <p:sp>
        <p:nvSpPr>
          <p:cNvPr id="401425" name="CaixaDeTexto 10">
            <a:extLst>
              <a:ext uri="{FF2B5EF4-FFF2-40B4-BE49-F238E27FC236}">
                <a16:creationId xmlns:a16="http://schemas.microsoft.com/office/drawing/2014/main" id="{8DB5FFD4-3476-06EF-9BD0-04B1E2F30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5072063"/>
            <a:ext cx="75707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int arv_altura(Arv* a)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if ( arv_vazia(a)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return -1;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return 1 + maximo(arv_altura(a-&gt;esq),arv_altura(a.-&gt;dir));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 descr="http://www.lcad.icmc.usp.br/~nonato/ED/Arvore_Binaria/img142.gif">
            <a:extLst>
              <a:ext uri="{FF2B5EF4-FFF2-40B4-BE49-F238E27FC236}">
                <a16:creationId xmlns:a16="http://schemas.microsoft.com/office/drawing/2014/main" id="{BAEA9C88-5F46-F7F7-37B3-852EF97C3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63246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Título 1">
            <a:extLst>
              <a:ext uri="{FF2B5EF4-FFF2-40B4-BE49-F238E27FC236}">
                <a16:creationId xmlns:a16="http://schemas.microsoft.com/office/drawing/2014/main" id="{2A20B807-1A0C-F251-8413-705B3AF0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Busca Binária</a:t>
            </a:r>
          </a:p>
        </p:txBody>
      </p:sp>
      <p:sp>
        <p:nvSpPr>
          <p:cNvPr id="404483" name="CaixaDeTexto 4">
            <a:extLst>
              <a:ext uri="{FF2B5EF4-FFF2-40B4-BE49-F238E27FC236}">
                <a16:creationId xmlns:a16="http://schemas.microsoft.com/office/drawing/2014/main" id="{E23E53D2-9C73-973E-1DAD-8B829A698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500313"/>
            <a:ext cx="537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O problema é que o vetor tem que estar ordenado.</a:t>
            </a:r>
          </a:p>
        </p:txBody>
      </p:sp>
      <p:sp>
        <p:nvSpPr>
          <p:cNvPr id="404484" name="CaixaDeTexto 4">
            <a:extLst>
              <a:ext uri="{FF2B5EF4-FFF2-40B4-BE49-F238E27FC236}">
                <a16:creationId xmlns:a16="http://schemas.microsoft.com/office/drawing/2014/main" id="{A7A98CC6-1B00-EF2D-E225-E8C12ABA5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3214688"/>
            <a:ext cx="5519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Para isto ocorrer uma opção é a inserção ordenada!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B56A11E-DE8D-AACA-392B-C0A5E0F23FB9}"/>
              </a:ext>
            </a:extLst>
          </p:cNvPr>
          <p:cNvSpPr txBox="1"/>
          <p:nvPr/>
        </p:nvSpPr>
        <p:spPr>
          <a:xfrm>
            <a:off x="504825" y="1828800"/>
            <a:ext cx="31115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DC8224F-1420-4C6C-F8A3-79EB85FA21D6}"/>
              </a:ext>
            </a:extLst>
          </p:cNvPr>
          <p:cNvSpPr txBox="1"/>
          <p:nvPr/>
        </p:nvSpPr>
        <p:spPr>
          <a:xfrm>
            <a:off x="862013" y="1828800"/>
            <a:ext cx="31115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725E56B-07FA-99F5-D73C-FF963088F228}"/>
              </a:ext>
            </a:extLst>
          </p:cNvPr>
          <p:cNvSpPr txBox="1"/>
          <p:nvPr/>
        </p:nvSpPr>
        <p:spPr>
          <a:xfrm>
            <a:off x="1219200" y="1828800"/>
            <a:ext cx="31115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C3297C5-F4D0-A026-F5DA-5E9D0665541F}"/>
              </a:ext>
            </a:extLst>
          </p:cNvPr>
          <p:cNvSpPr txBox="1"/>
          <p:nvPr/>
        </p:nvSpPr>
        <p:spPr>
          <a:xfrm>
            <a:off x="1549400" y="1828800"/>
            <a:ext cx="31115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A3C8DC7-44AD-8D0C-27CF-9C9255792355}"/>
              </a:ext>
            </a:extLst>
          </p:cNvPr>
          <p:cNvSpPr txBox="1"/>
          <p:nvPr/>
        </p:nvSpPr>
        <p:spPr>
          <a:xfrm>
            <a:off x="1906588" y="1828800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651697D-6400-0016-40EE-1D666B8590DD}"/>
              </a:ext>
            </a:extLst>
          </p:cNvPr>
          <p:cNvSpPr txBox="1"/>
          <p:nvPr/>
        </p:nvSpPr>
        <p:spPr>
          <a:xfrm>
            <a:off x="2335213" y="1828800"/>
            <a:ext cx="41910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7D7FFC4-D220-B620-27F6-A98EC3FC0667}"/>
              </a:ext>
            </a:extLst>
          </p:cNvPr>
          <p:cNvSpPr txBox="1"/>
          <p:nvPr/>
        </p:nvSpPr>
        <p:spPr>
          <a:xfrm>
            <a:off x="2860675" y="1833563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316ED5A-0AED-3027-DF6B-75FCF7D3B85C}"/>
              </a:ext>
            </a:extLst>
          </p:cNvPr>
          <p:cNvSpPr txBox="1"/>
          <p:nvPr/>
        </p:nvSpPr>
        <p:spPr>
          <a:xfrm>
            <a:off x="3289300" y="1833563"/>
            <a:ext cx="42862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D76A8BE-84A6-A372-2422-A4DA4AAD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Exemplo de Análise de Algoritmo 2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705FAB8-8118-5C8D-5C3F-383054BA7A8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9388" y="1196975"/>
            <a:ext cx="8713787" cy="965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1800"/>
              <a:t>O algoritmo faz o que prometeu?</a:t>
            </a:r>
          </a:p>
          <a:p>
            <a:r>
              <a:rPr lang="pt-BR" altLang="pt-BR" sz="1800"/>
              <a:t>Invariante: no início de cada iteração, A[1 . . j−1] é crescente</a:t>
            </a:r>
          </a:p>
          <a:p>
            <a:r>
              <a:rPr lang="pt-BR" altLang="pt-BR" sz="1800"/>
              <a:t>Se vale na última iteração, o algoritmo está correto!</a:t>
            </a:r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044FD0E9-E294-AA41-A79A-99BC9393B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516563"/>
            <a:ext cx="87852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69925" indent="-3254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2350" indent="-3508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39850" indent="-3159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81163" indent="-3397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1800">
                <a:latin typeface="Arial" panose="020B0604020202020204" pitchFamily="34" charset="0"/>
              </a:rPr>
              <a:t>vale na primeira iteração</a:t>
            </a:r>
          </a:p>
          <a:p>
            <a:pPr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pt-BR" altLang="pt-BR" sz="1800">
                <a:latin typeface="Arial" panose="020B0604020202020204" pitchFamily="34" charset="0"/>
              </a:rPr>
              <a:t>se vale em uma iteração, vale na seguinte</a:t>
            </a:r>
          </a:p>
        </p:txBody>
      </p:sp>
      <p:sp>
        <p:nvSpPr>
          <p:cNvPr id="33797" name="Rectangle 6">
            <a:extLst>
              <a:ext uri="{FF2B5EF4-FFF2-40B4-BE49-F238E27FC236}">
                <a16:creationId xmlns:a16="http://schemas.microsoft.com/office/drawing/2014/main" id="{2924069B-938F-F246-4FCD-323E05EAA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36838"/>
            <a:ext cx="47529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ORDENA-POR-INSERÇÃO (A, 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1   para j ← 2 até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(*)</a:t>
            </a:r>
            <a:r>
              <a:rPr lang="pt-BR" altLang="pt-BR" sz="2000">
                <a:latin typeface="Arial" panose="020B0604020202020204" pitchFamily="34" charset="0"/>
              </a:rPr>
              <a:t> faça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2     chave ← A[j]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3     i ← j − 1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4     enquanto i ≥ 1 e A[i] &gt; chave faça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5         A[i+1] ← A[i]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6         i ← i − 1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7     A[i+1] ← chave</a:t>
            </a:r>
          </a:p>
        </p:txBody>
      </p:sp>
      <p:graphicFrame>
        <p:nvGraphicFramePr>
          <p:cNvPr id="33798" name="Object 7">
            <a:extLst>
              <a:ext uri="{FF2B5EF4-FFF2-40B4-BE49-F238E27FC236}">
                <a16:creationId xmlns:a16="http://schemas.microsoft.com/office/drawing/2014/main" id="{4B586470-DD92-C5A3-7AFA-955E05146376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3779838" y="4365625"/>
          <a:ext cx="46783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Imagem de Bitmap" r:id="rId3" imgW="3304762" imgH="428798" progId="Paint.Picture">
                  <p:embed/>
                </p:oleObj>
              </mc:Choice>
              <mc:Fallback>
                <p:oleObj name="Imagem de Bitmap" r:id="rId3" imgW="3304762" imgH="428798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365625"/>
                        <a:ext cx="46783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Título 1">
            <a:extLst>
              <a:ext uri="{FF2B5EF4-FFF2-40B4-BE49-F238E27FC236}">
                <a16:creationId xmlns:a16="http://schemas.microsoft.com/office/drawing/2014/main" id="{9B9A573E-ABB9-B9BD-C291-6FEF112F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Árvore Binária de Busca</a:t>
            </a:r>
          </a:p>
        </p:txBody>
      </p:sp>
      <p:sp>
        <p:nvSpPr>
          <p:cNvPr id="406531" name="CaixaDeTexto 4">
            <a:extLst>
              <a:ext uri="{FF2B5EF4-FFF2-40B4-BE49-F238E27FC236}">
                <a16:creationId xmlns:a16="http://schemas.microsoft.com/office/drawing/2014/main" id="{257131AB-C1A2-C958-693E-ACC8C1F1E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428750"/>
            <a:ext cx="4633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 estrutura hierárquica da árvore informa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Ordenação, pois um nó tem: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 - sub-árvore esquerda menor que ele; 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 - sub-árvore direita maior que ele.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F15EBF3-C9ED-09CD-0CC1-D4DBE6EF1651}"/>
              </a:ext>
            </a:extLst>
          </p:cNvPr>
          <p:cNvSpPr txBox="1"/>
          <p:nvPr/>
        </p:nvSpPr>
        <p:spPr>
          <a:xfrm>
            <a:off x="5072063" y="2500313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E29D61C-699A-0007-0212-F2BF5ECCF5AC}"/>
              </a:ext>
            </a:extLst>
          </p:cNvPr>
          <p:cNvSpPr txBox="1"/>
          <p:nvPr/>
        </p:nvSpPr>
        <p:spPr>
          <a:xfrm>
            <a:off x="5643563" y="2928938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A4D0BCD-A345-C3C3-F0BD-1053F3C5D706}"/>
              </a:ext>
            </a:extLst>
          </p:cNvPr>
          <p:cNvSpPr txBox="1"/>
          <p:nvPr/>
        </p:nvSpPr>
        <p:spPr>
          <a:xfrm>
            <a:off x="5572125" y="1714500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19D575D-FFD7-778C-71C4-12BA034382B1}"/>
              </a:ext>
            </a:extLst>
          </p:cNvPr>
          <p:cNvSpPr txBox="1"/>
          <p:nvPr/>
        </p:nvSpPr>
        <p:spPr>
          <a:xfrm>
            <a:off x="6286500" y="2500313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7BD9BBC-95DE-81BD-4E27-351BB000C707}"/>
              </a:ext>
            </a:extLst>
          </p:cNvPr>
          <p:cNvSpPr txBox="1"/>
          <p:nvPr/>
        </p:nvSpPr>
        <p:spPr>
          <a:xfrm>
            <a:off x="6357938" y="1285875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559F8A4-4CAD-B36F-2C5E-E6D5D7B1407B}"/>
              </a:ext>
            </a:extLst>
          </p:cNvPr>
          <p:cNvSpPr txBox="1"/>
          <p:nvPr/>
        </p:nvSpPr>
        <p:spPr>
          <a:xfrm>
            <a:off x="6934200" y="2500313"/>
            <a:ext cx="45085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C89821F-DA02-6396-29F0-A41B368F2437}"/>
              </a:ext>
            </a:extLst>
          </p:cNvPr>
          <p:cNvSpPr txBox="1"/>
          <p:nvPr/>
        </p:nvSpPr>
        <p:spPr>
          <a:xfrm>
            <a:off x="7429500" y="1714500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A014E5E-3FF1-FF19-B0B7-07E09361555B}"/>
              </a:ext>
            </a:extLst>
          </p:cNvPr>
          <p:cNvSpPr txBox="1"/>
          <p:nvPr/>
        </p:nvSpPr>
        <p:spPr>
          <a:xfrm>
            <a:off x="8001000" y="2500313"/>
            <a:ext cx="42862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4E84EF03-590A-2A53-314C-7668E1439AE0}"/>
              </a:ext>
            </a:extLst>
          </p:cNvPr>
          <p:cNvCxnSpPr>
            <a:endCxn id="19" idx="3"/>
          </p:cNvCxnSpPr>
          <p:nvPr/>
        </p:nvCxnSpPr>
        <p:spPr>
          <a:xfrm rot="5400000">
            <a:off x="5173663" y="2182812"/>
            <a:ext cx="654050" cy="2889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9FF4A0BA-4141-B097-6CAF-56A0B4C55ADA}"/>
              </a:ext>
            </a:extLst>
          </p:cNvPr>
          <p:cNvCxnSpPr>
            <a:endCxn id="21" idx="3"/>
          </p:cNvCxnSpPr>
          <p:nvPr/>
        </p:nvCxnSpPr>
        <p:spPr>
          <a:xfrm rot="10800000" flipV="1">
            <a:off x="5856288" y="1571625"/>
            <a:ext cx="576262" cy="296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38675D41-CE58-D274-7F39-9D09CABDB1F7}"/>
              </a:ext>
            </a:extLst>
          </p:cNvPr>
          <p:cNvCxnSpPr>
            <a:endCxn id="24" idx="3"/>
          </p:cNvCxnSpPr>
          <p:nvPr/>
        </p:nvCxnSpPr>
        <p:spPr>
          <a:xfrm rot="5400000">
            <a:off x="7132638" y="2279650"/>
            <a:ext cx="654050" cy="120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E9597D0C-035F-4A4F-FAD2-539E33ED7CCD}"/>
              </a:ext>
            </a:extLst>
          </p:cNvPr>
          <p:cNvCxnSpPr/>
          <p:nvPr/>
        </p:nvCxnSpPr>
        <p:spPr>
          <a:xfrm rot="16200000" flipH="1">
            <a:off x="5745163" y="2112962"/>
            <a:ext cx="654050" cy="4286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F434492A-369D-6678-A1EC-A7BC49E490AC}"/>
              </a:ext>
            </a:extLst>
          </p:cNvPr>
          <p:cNvCxnSpPr>
            <a:stCxn id="19" idx="2"/>
            <a:endCxn id="20" idx="1"/>
          </p:cNvCxnSpPr>
          <p:nvPr/>
        </p:nvCxnSpPr>
        <p:spPr>
          <a:xfrm rot="16200000" flipH="1">
            <a:off x="5291138" y="2730500"/>
            <a:ext cx="274637" cy="4302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BED64BD3-E11A-85A4-7FFF-DB9908D35BE5}"/>
              </a:ext>
            </a:extLst>
          </p:cNvPr>
          <p:cNvCxnSpPr>
            <a:endCxn id="25" idx="1"/>
          </p:cNvCxnSpPr>
          <p:nvPr/>
        </p:nvCxnSpPr>
        <p:spPr>
          <a:xfrm>
            <a:off x="6715125" y="1571625"/>
            <a:ext cx="714375" cy="296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CE8BDEBD-F6F3-DB71-7D4D-07D63713E493}"/>
              </a:ext>
            </a:extLst>
          </p:cNvPr>
          <p:cNvCxnSpPr>
            <a:endCxn id="26" idx="1"/>
          </p:cNvCxnSpPr>
          <p:nvPr/>
        </p:nvCxnSpPr>
        <p:spPr>
          <a:xfrm rot="16200000" flipH="1">
            <a:off x="7566819" y="2220119"/>
            <a:ext cx="654050" cy="214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547" name="CaixaDeTexto 7">
            <a:extLst>
              <a:ext uri="{FF2B5EF4-FFF2-40B4-BE49-F238E27FC236}">
                <a16:creationId xmlns:a16="http://schemas.microsoft.com/office/drawing/2014/main" id="{8028B6BC-E27D-CB16-60F5-4EF4731FF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643188"/>
            <a:ext cx="26225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struct arv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int info;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struct arv* esq;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struct arv* dir;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typedef struct arv Arv;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06548" name="CaixaDeTexto 10">
            <a:extLst>
              <a:ext uri="{FF2B5EF4-FFF2-40B4-BE49-F238E27FC236}">
                <a16:creationId xmlns:a16="http://schemas.microsoft.com/office/drawing/2014/main" id="{D225D6C8-AE88-9D09-DF6F-B30571002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786188"/>
            <a:ext cx="3987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void arv_imprime(Arv* a)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    printf("&lt; 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if ( a!= NULL)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printf(“%c”, a-&gt;info);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arv_imprime(a-&gt;esq);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arv_imprime(a-&gt;dir);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 printf("&gt; 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Título 1">
            <a:extLst>
              <a:ext uri="{FF2B5EF4-FFF2-40B4-BE49-F238E27FC236}">
                <a16:creationId xmlns:a16="http://schemas.microsoft.com/office/drawing/2014/main" id="{E581DC23-8A58-8ED3-C17E-1984D440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Árvore Binária de Busca</a:t>
            </a:r>
          </a:p>
        </p:txBody>
      </p:sp>
      <p:sp>
        <p:nvSpPr>
          <p:cNvPr id="408579" name="CaixaDeTexto 4">
            <a:extLst>
              <a:ext uri="{FF2B5EF4-FFF2-40B4-BE49-F238E27FC236}">
                <a16:creationId xmlns:a16="http://schemas.microsoft.com/office/drawing/2014/main" id="{D2B3291B-DDF7-FB11-8C96-BBD7FA4CD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428750"/>
            <a:ext cx="3979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Os algoritmos diferem somente para: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1800">
                <a:latin typeface="Arial" panose="020B0604020202020204" pitchFamily="34" charset="0"/>
              </a:rPr>
              <a:t>inserção;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1800">
                <a:latin typeface="Arial" panose="020B0604020202020204" pitchFamily="34" charset="0"/>
              </a:rPr>
              <a:t>busca; e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1800">
                <a:latin typeface="Arial" panose="020B0604020202020204" pitchFamily="34" charset="0"/>
              </a:rPr>
              <a:t>retirada.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D4000F4-7979-238E-78E6-3B04FDCD2CD9}"/>
              </a:ext>
            </a:extLst>
          </p:cNvPr>
          <p:cNvSpPr txBox="1"/>
          <p:nvPr/>
        </p:nvSpPr>
        <p:spPr>
          <a:xfrm>
            <a:off x="5072063" y="2500313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9395C96-327E-60D9-30C4-1F7821C0EE34}"/>
              </a:ext>
            </a:extLst>
          </p:cNvPr>
          <p:cNvSpPr txBox="1"/>
          <p:nvPr/>
        </p:nvSpPr>
        <p:spPr>
          <a:xfrm>
            <a:off x="5643563" y="2928938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8908786-0C80-FE4C-73C1-DDBBA2252BD3}"/>
              </a:ext>
            </a:extLst>
          </p:cNvPr>
          <p:cNvSpPr txBox="1"/>
          <p:nvPr/>
        </p:nvSpPr>
        <p:spPr>
          <a:xfrm>
            <a:off x="5572125" y="1714500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1CA4ADB-80E8-3FF4-5BA1-AFD6EB76C8A7}"/>
              </a:ext>
            </a:extLst>
          </p:cNvPr>
          <p:cNvSpPr txBox="1"/>
          <p:nvPr/>
        </p:nvSpPr>
        <p:spPr>
          <a:xfrm>
            <a:off x="6286500" y="2500313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27AEEC4-34EE-A796-D6CD-D828301E0CC3}"/>
              </a:ext>
            </a:extLst>
          </p:cNvPr>
          <p:cNvSpPr txBox="1"/>
          <p:nvPr/>
        </p:nvSpPr>
        <p:spPr>
          <a:xfrm>
            <a:off x="6357938" y="1285875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C46356A-ABD0-A9DB-0E64-E25C69124953}"/>
              </a:ext>
            </a:extLst>
          </p:cNvPr>
          <p:cNvSpPr txBox="1"/>
          <p:nvPr/>
        </p:nvSpPr>
        <p:spPr>
          <a:xfrm>
            <a:off x="6934200" y="2500313"/>
            <a:ext cx="45085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2805473-D9C4-FC65-BE0B-88DB25707EA3}"/>
              </a:ext>
            </a:extLst>
          </p:cNvPr>
          <p:cNvSpPr txBox="1"/>
          <p:nvPr/>
        </p:nvSpPr>
        <p:spPr>
          <a:xfrm>
            <a:off x="7429500" y="1714500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84CCE22-7926-BF8E-B771-404C09E993C6}"/>
              </a:ext>
            </a:extLst>
          </p:cNvPr>
          <p:cNvSpPr txBox="1"/>
          <p:nvPr/>
        </p:nvSpPr>
        <p:spPr>
          <a:xfrm>
            <a:off x="8001000" y="2500313"/>
            <a:ext cx="42862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AA46728-0739-AE2A-07B8-823BFF8877B6}"/>
              </a:ext>
            </a:extLst>
          </p:cNvPr>
          <p:cNvCxnSpPr>
            <a:endCxn id="19" idx="3"/>
          </p:cNvCxnSpPr>
          <p:nvPr/>
        </p:nvCxnSpPr>
        <p:spPr>
          <a:xfrm rot="5400000">
            <a:off x="5173663" y="2182812"/>
            <a:ext cx="654050" cy="2889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614D2CF1-1934-DDAE-13A4-6AF587DED467}"/>
              </a:ext>
            </a:extLst>
          </p:cNvPr>
          <p:cNvCxnSpPr>
            <a:endCxn id="21" idx="3"/>
          </p:cNvCxnSpPr>
          <p:nvPr/>
        </p:nvCxnSpPr>
        <p:spPr>
          <a:xfrm rot="10800000" flipV="1">
            <a:off x="5856288" y="1571625"/>
            <a:ext cx="576262" cy="296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A1544914-F589-62BF-6622-F9A31ED36432}"/>
              </a:ext>
            </a:extLst>
          </p:cNvPr>
          <p:cNvCxnSpPr>
            <a:endCxn id="24" idx="3"/>
          </p:cNvCxnSpPr>
          <p:nvPr/>
        </p:nvCxnSpPr>
        <p:spPr>
          <a:xfrm rot="5400000">
            <a:off x="7132638" y="2279650"/>
            <a:ext cx="654050" cy="120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D18293AC-A3DF-F15C-5929-E7DEE571CF23}"/>
              </a:ext>
            </a:extLst>
          </p:cNvPr>
          <p:cNvCxnSpPr/>
          <p:nvPr/>
        </p:nvCxnSpPr>
        <p:spPr>
          <a:xfrm rot="16200000" flipH="1">
            <a:off x="5745163" y="2112962"/>
            <a:ext cx="654050" cy="4286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95A0E6A6-3F7D-658B-F017-61D5998D3231}"/>
              </a:ext>
            </a:extLst>
          </p:cNvPr>
          <p:cNvCxnSpPr>
            <a:stCxn id="19" idx="2"/>
            <a:endCxn id="20" idx="1"/>
          </p:cNvCxnSpPr>
          <p:nvPr/>
        </p:nvCxnSpPr>
        <p:spPr>
          <a:xfrm rot="16200000" flipH="1">
            <a:off x="5291138" y="2730500"/>
            <a:ext cx="274637" cy="4302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BCB5E138-5DEE-8254-8880-3DB436CAF6CE}"/>
              </a:ext>
            </a:extLst>
          </p:cNvPr>
          <p:cNvCxnSpPr>
            <a:endCxn id="25" idx="1"/>
          </p:cNvCxnSpPr>
          <p:nvPr/>
        </p:nvCxnSpPr>
        <p:spPr>
          <a:xfrm>
            <a:off x="6715125" y="1571625"/>
            <a:ext cx="714375" cy="296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C09BA3B1-B69E-280F-216B-DB7C62A0B3B8}"/>
              </a:ext>
            </a:extLst>
          </p:cNvPr>
          <p:cNvCxnSpPr>
            <a:endCxn id="26" idx="1"/>
          </p:cNvCxnSpPr>
          <p:nvPr/>
        </p:nvCxnSpPr>
        <p:spPr>
          <a:xfrm rot="16200000" flipH="1">
            <a:off x="7566819" y="2220119"/>
            <a:ext cx="654050" cy="214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8595" name="CaixaDeTexto 7">
            <a:extLst>
              <a:ext uri="{FF2B5EF4-FFF2-40B4-BE49-F238E27FC236}">
                <a16:creationId xmlns:a16="http://schemas.microsoft.com/office/drawing/2014/main" id="{B6F8896D-CB9D-F0C3-5D48-50008B177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857500"/>
            <a:ext cx="53721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Arv* busca(Arv * r, int v)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if (r ==NULL) return 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else if (r-&gt;info &gt; v) return busca(r-&gt;esq,v);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else if (r-&gt;info &lt; v) return busca(r-&gt;dir,v);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else return 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408596" name="CaixaDeTexto 7">
            <a:extLst>
              <a:ext uri="{FF2B5EF4-FFF2-40B4-BE49-F238E27FC236}">
                <a16:creationId xmlns:a16="http://schemas.microsoft.com/office/drawing/2014/main" id="{96A3B09D-3D48-68BB-8F42-F2D360178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214813"/>
            <a:ext cx="517366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Arv* insercao(Arv * r, int v)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if (r==NULL)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	a = (Arv*) malloc(sizeof(Arv));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	a-&gt;info = v;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	a-&gt;esq = NULL; a-&gt;dir = NULL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} else if (v &lt; r-&gt;info)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	r-&gt;esq = insercao(r-&gt;esq, v);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else        r-&gt;dir = insercao(r-&gt;dir, v);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408597" name="CaixaDeTexto 32">
            <a:extLst>
              <a:ext uri="{FF2B5EF4-FFF2-40B4-BE49-F238E27FC236}">
                <a16:creationId xmlns:a16="http://schemas.microsoft.com/office/drawing/2014/main" id="{C1E30E77-E3C9-C653-4ED5-EFA61B6D0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5143500"/>
            <a:ext cx="3895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Busca e Inserção: </a:t>
            </a:r>
            <a:r>
              <a:rPr lang="pt-BR" altLang="pt-BR" sz="1800" b="1">
                <a:latin typeface="Arial" panose="020B0604020202020204" pitchFamily="34" charset="0"/>
              </a:rPr>
              <a:t>Altura da Árvore</a:t>
            </a:r>
          </a:p>
        </p:txBody>
      </p:sp>
      <p:sp>
        <p:nvSpPr>
          <p:cNvPr id="408598" name="CaixaDeTexto 32">
            <a:extLst>
              <a:ext uri="{FF2B5EF4-FFF2-40B4-BE49-F238E27FC236}">
                <a16:creationId xmlns:a16="http://schemas.microsoft.com/office/drawing/2014/main" id="{1D84972C-6104-883B-6FA8-FE2869B36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5857875"/>
            <a:ext cx="2949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Árvore Completa: </a:t>
            </a:r>
            <a:r>
              <a:rPr lang="pt-BR" altLang="pt-BR" sz="1800" b="1">
                <a:latin typeface="Arial" panose="020B0604020202020204" pitchFamily="34" charset="0"/>
              </a:rPr>
              <a:t>O(log</a:t>
            </a:r>
            <a:r>
              <a:rPr lang="pt-BR" altLang="pt-BR" sz="1800" b="1" baseline="-25000">
                <a:latin typeface="Arial" panose="020B0604020202020204" pitchFamily="34" charset="0"/>
              </a:rPr>
              <a:t>2</a:t>
            </a:r>
            <a:r>
              <a:rPr lang="pt-BR" altLang="pt-BR" sz="1800" b="1">
                <a:latin typeface="Arial" panose="020B0604020202020204" pitchFamily="34" charset="0"/>
              </a:rPr>
              <a:t>n)</a:t>
            </a: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Título 1">
            <a:extLst>
              <a:ext uri="{FF2B5EF4-FFF2-40B4-BE49-F238E27FC236}">
                <a16:creationId xmlns:a16="http://schemas.microsoft.com/office/drawing/2014/main" id="{CD7FB150-AF8B-B07B-D7A7-7954A3E05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Árvore Binária de Busca</a:t>
            </a:r>
          </a:p>
        </p:txBody>
      </p:sp>
      <p:sp>
        <p:nvSpPr>
          <p:cNvPr id="410627" name="CaixaDeTexto 4">
            <a:extLst>
              <a:ext uri="{FF2B5EF4-FFF2-40B4-BE49-F238E27FC236}">
                <a16:creationId xmlns:a16="http://schemas.microsoft.com/office/drawing/2014/main" id="{5E5C750F-1ECD-A095-8C09-32D857497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428750"/>
            <a:ext cx="183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Retirada é difícil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654F432-0F46-B9E5-E13B-32EDC67DAE74}"/>
              </a:ext>
            </a:extLst>
          </p:cNvPr>
          <p:cNvSpPr txBox="1"/>
          <p:nvPr/>
        </p:nvSpPr>
        <p:spPr>
          <a:xfrm>
            <a:off x="5072063" y="2500313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81F990A-C110-BF39-9BCE-6AC3AEF4FCA8}"/>
              </a:ext>
            </a:extLst>
          </p:cNvPr>
          <p:cNvSpPr txBox="1"/>
          <p:nvPr/>
        </p:nvSpPr>
        <p:spPr>
          <a:xfrm>
            <a:off x="5643563" y="2928938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3B12AF5-9A46-EB31-33F6-B405D413F09E}"/>
              </a:ext>
            </a:extLst>
          </p:cNvPr>
          <p:cNvSpPr txBox="1"/>
          <p:nvPr/>
        </p:nvSpPr>
        <p:spPr>
          <a:xfrm>
            <a:off x="5572125" y="1714500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FAE29E2-E8BC-F6FE-87BA-009E6A360C7F}"/>
              </a:ext>
            </a:extLst>
          </p:cNvPr>
          <p:cNvSpPr txBox="1"/>
          <p:nvPr/>
        </p:nvSpPr>
        <p:spPr>
          <a:xfrm>
            <a:off x="6286500" y="2500313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529C5DC-9D67-1239-16F5-B67A3DD39687}"/>
              </a:ext>
            </a:extLst>
          </p:cNvPr>
          <p:cNvSpPr txBox="1"/>
          <p:nvPr/>
        </p:nvSpPr>
        <p:spPr>
          <a:xfrm>
            <a:off x="6357938" y="1285875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DD48D98-2503-D855-25C8-C949D588C90D}"/>
              </a:ext>
            </a:extLst>
          </p:cNvPr>
          <p:cNvSpPr txBox="1"/>
          <p:nvPr/>
        </p:nvSpPr>
        <p:spPr>
          <a:xfrm>
            <a:off x="6934200" y="2500313"/>
            <a:ext cx="45085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E4FBB1A-D8F7-9E86-84B7-3D27A40932D1}"/>
              </a:ext>
            </a:extLst>
          </p:cNvPr>
          <p:cNvSpPr txBox="1"/>
          <p:nvPr/>
        </p:nvSpPr>
        <p:spPr>
          <a:xfrm>
            <a:off x="7429500" y="1714500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944D6FF-4284-F9E4-09D3-18B82BFB2946}"/>
              </a:ext>
            </a:extLst>
          </p:cNvPr>
          <p:cNvSpPr txBox="1"/>
          <p:nvPr/>
        </p:nvSpPr>
        <p:spPr>
          <a:xfrm>
            <a:off x="8001000" y="2500313"/>
            <a:ext cx="42862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DF4ABC0-C978-3F1B-6D32-596EC21B32AA}"/>
              </a:ext>
            </a:extLst>
          </p:cNvPr>
          <p:cNvCxnSpPr>
            <a:endCxn id="19" idx="3"/>
          </p:cNvCxnSpPr>
          <p:nvPr/>
        </p:nvCxnSpPr>
        <p:spPr>
          <a:xfrm rot="5400000">
            <a:off x="5173663" y="2182812"/>
            <a:ext cx="654050" cy="2889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22AE6A0A-E2C5-4B02-FB23-54694703D03D}"/>
              </a:ext>
            </a:extLst>
          </p:cNvPr>
          <p:cNvCxnSpPr>
            <a:endCxn id="21" idx="3"/>
          </p:cNvCxnSpPr>
          <p:nvPr/>
        </p:nvCxnSpPr>
        <p:spPr>
          <a:xfrm rot="10800000" flipV="1">
            <a:off x="5856288" y="1571625"/>
            <a:ext cx="576262" cy="296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434514F6-705A-6EBE-4852-35F1F92D6361}"/>
              </a:ext>
            </a:extLst>
          </p:cNvPr>
          <p:cNvCxnSpPr>
            <a:endCxn id="24" idx="3"/>
          </p:cNvCxnSpPr>
          <p:nvPr/>
        </p:nvCxnSpPr>
        <p:spPr>
          <a:xfrm rot="5400000">
            <a:off x="7132638" y="2279650"/>
            <a:ext cx="654050" cy="120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67B77088-D065-172D-4611-9578831D7D71}"/>
              </a:ext>
            </a:extLst>
          </p:cNvPr>
          <p:cNvCxnSpPr/>
          <p:nvPr/>
        </p:nvCxnSpPr>
        <p:spPr>
          <a:xfrm rot="16200000" flipH="1">
            <a:off x="5745163" y="2112962"/>
            <a:ext cx="654050" cy="4286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A3E02515-E751-BE4E-0B72-6B1822EDF8FE}"/>
              </a:ext>
            </a:extLst>
          </p:cNvPr>
          <p:cNvCxnSpPr>
            <a:stCxn id="19" idx="2"/>
            <a:endCxn id="20" idx="1"/>
          </p:cNvCxnSpPr>
          <p:nvPr/>
        </p:nvCxnSpPr>
        <p:spPr>
          <a:xfrm rot="16200000" flipH="1">
            <a:off x="5291138" y="2730500"/>
            <a:ext cx="274637" cy="4302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8340EB32-D8D3-9CEF-CF44-D1BCFA5ABFB4}"/>
              </a:ext>
            </a:extLst>
          </p:cNvPr>
          <p:cNvCxnSpPr>
            <a:endCxn id="25" idx="1"/>
          </p:cNvCxnSpPr>
          <p:nvPr/>
        </p:nvCxnSpPr>
        <p:spPr>
          <a:xfrm>
            <a:off x="6715125" y="1571625"/>
            <a:ext cx="714375" cy="296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86CF826C-F792-FBA3-A666-9452E84F1FA0}"/>
              </a:ext>
            </a:extLst>
          </p:cNvPr>
          <p:cNvCxnSpPr>
            <a:endCxn id="26" idx="1"/>
          </p:cNvCxnSpPr>
          <p:nvPr/>
        </p:nvCxnSpPr>
        <p:spPr>
          <a:xfrm rot="16200000" flipH="1">
            <a:off x="7566819" y="2220119"/>
            <a:ext cx="654050" cy="214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43" name="CaixaDeTexto 4">
            <a:extLst>
              <a:ext uri="{FF2B5EF4-FFF2-40B4-BE49-F238E27FC236}">
                <a16:creationId xmlns:a16="http://schemas.microsoft.com/office/drawing/2014/main" id="{EEED6159-5613-5D70-56DA-A87941C77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500313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Imagine retirar o 3</a:t>
            </a:r>
          </a:p>
        </p:txBody>
      </p:sp>
      <p:sp>
        <p:nvSpPr>
          <p:cNvPr id="410644" name="CaixaDeTexto 4">
            <a:extLst>
              <a:ext uri="{FF2B5EF4-FFF2-40B4-BE49-F238E27FC236}">
                <a16:creationId xmlns:a16="http://schemas.microsoft.com/office/drawing/2014/main" id="{D4394EB4-29B2-9E15-C5E3-766E1180F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4214813"/>
            <a:ext cx="8135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Na árvore binária a retirada afeta a estrutura da árvore: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1800">
                <a:latin typeface="Arial" panose="020B0604020202020204" pitchFamily="34" charset="0"/>
              </a:rPr>
              <a:t>Se só tem um filho, o filho assume o lugar do pai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1800">
                <a:latin typeface="Arial" panose="020B0604020202020204" pitchFamily="34" charset="0"/>
              </a:rPr>
              <a:t>Se tem mais de um filho, o nó mais a direita da sub-árvore esquerda assume</a:t>
            </a: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ítulo 1">
            <a:extLst>
              <a:ext uri="{FF2B5EF4-FFF2-40B4-BE49-F238E27FC236}">
                <a16:creationId xmlns:a16="http://schemas.microsoft.com/office/drawing/2014/main" id="{1C46D255-9EA7-03DD-3673-BB44EF1F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Árvore Binária de Busca</a:t>
            </a:r>
          </a:p>
        </p:txBody>
      </p:sp>
      <p:sp>
        <p:nvSpPr>
          <p:cNvPr id="412675" name="CaixaDeTexto 4">
            <a:extLst>
              <a:ext uri="{FF2B5EF4-FFF2-40B4-BE49-F238E27FC236}">
                <a16:creationId xmlns:a16="http://schemas.microsoft.com/office/drawing/2014/main" id="{42C3771D-0FBD-2948-4130-AC7ED9295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428750"/>
            <a:ext cx="183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Retirada é difícil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B0B81DB-66C2-9C8A-FEE3-1AB41EDFF0B8}"/>
              </a:ext>
            </a:extLst>
          </p:cNvPr>
          <p:cNvSpPr txBox="1"/>
          <p:nvPr/>
        </p:nvSpPr>
        <p:spPr>
          <a:xfrm>
            <a:off x="5072063" y="2500313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097DB61-C67B-EEE4-E16B-B534582690E0}"/>
              </a:ext>
            </a:extLst>
          </p:cNvPr>
          <p:cNvSpPr txBox="1"/>
          <p:nvPr/>
        </p:nvSpPr>
        <p:spPr>
          <a:xfrm>
            <a:off x="5643563" y="2928938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4718CAF-1279-91A1-821A-3D11B8C4DE13}"/>
              </a:ext>
            </a:extLst>
          </p:cNvPr>
          <p:cNvSpPr txBox="1"/>
          <p:nvPr/>
        </p:nvSpPr>
        <p:spPr>
          <a:xfrm>
            <a:off x="5572125" y="1714500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4E71777-61EA-59C6-8946-FAF2D9CF64B1}"/>
              </a:ext>
            </a:extLst>
          </p:cNvPr>
          <p:cNvSpPr txBox="1"/>
          <p:nvPr/>
        </p:nvSpPr>
        <p:spPr>
          <a:xfrm>
            <a:off x="6286500" y="2500313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85F3F75-95F3-3A9B-A87C-AB5331FE14B0}"/>
              </a:ext>
            </a:extLst>
          </p:cNvPr>
          <p:cNvSpPr txBox="1"/>
          <p:nvPr/>
        </p:nvSpPr>
        <p:spPr>
          <a:xfrm>
            <a:off x="6357938" y="1285875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3EA4F8B-B531-5177-E836-80720076EA19}"/>
              </a:ext>
            </a:extLst>
          </p:cNvPr>
          <p:cNvSpPr txBox="1"/>
          <p:nvPr/>
        </p:nvSpPr>
        <p:spPr>
          <a:xfrm>
            <a:off x="6934200" y="2500313"/>
            <a:ext cx="45085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F38F6E8-B2DA-88C5-59F0-2785D3AA787F}"/>
              </a:ext>
            </a:extLst>
          </p:cNvPr>
          <p:cNvSpPr txBox="1"/>
          <p:nvPr/>
        </p:nvSpPr>
        <p:spPr>
          <a:xfrm>
            <a:off x="7429500" y="1714500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BF08C16-5BFA-70C0-27C8-C314D4345244}"/>
              </a:ext>
            </a:extLst>
          </p:cNvPr>
          <p:cNvSpPr txBox="1"/>
          <p:nvPr/>
        </p:nvSpPr>
        <p:spPr>
          <a:xfrm>
            <a:off x="8001000" y="2500313"/>
            <a:ext cx="42862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381478FE-68CB-9CD5-E5C4-49658219A52B}"/>
              </a:ext>
            </a:extLst>
          </p:cNvPr>
          <p:cNvCxnSpPr>
            <a:endCxn id="19" idx="3"/>
          </p:cNvCxnSpPr>
          <p:nvPr/>
        </p:nvCxnSpPr>
        <p:spPr>
          <a:xfrm rot="5400000">
            <a:off x="5173663" y="2182812"/>
            <a:ext cx="654050" cy="2889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2FD17555-372C-A30C-64FC-106C3F6F537D}"/>
              </a:ext>
            </a:extLst>
          </p:cNvPr>
          <p:cNvCxnSpPr>
            <a:endCxn id="21" idx="3"/>
          </p:cNvCxnSpPr>
          <p:nvPr/>
        </p:nvCxnSpPr>
        <p:spPr>
          <a:xfrm rot="10800000" flipV="1">
            <a:off x="5856288" y="1571625"/>
            <a:ext cx="576262" cy="296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8F2B901E-637B-7B5B-1AE6-B6ADEDAAE242}"/>
              </a:ext>
            </a:extLst>
          </p:cNvPr>
          <p:cNvCxnSpPr>
            <a:endCxn id="24" idx="3"/>
          </p:cNvCxnSpPr>
          <p:nvPr/>
        </p:nvCxnSpPr>
        <p:spPr>
          <a:xfrm rot="5400000">
            <a:off x="7132638" y="2279650"/>
            <a:ext cx="654050" cy="120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2AEC2A39-2A89-57FB-7631-7CFC75088CB7}"/>
              </a:ext>
            </a:extLst>
          </p:cNvPr>
          <p:cNvCxnSpPr/>
          <p:nvPr/>
        </p:nvCxnSpPr>
        <p:spPr>
          <a:xfrm rot="16200000" flipH="1">
            <a:off x="5745163" y="2112962"/>
            <a:ext cx="654050" cy="4286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ED212D2C-9943-21AF-42E8-919A97862F7F}"/>
              </a:ext>
            </a:extLst>
          </p:cNvPr>
          <p:cNvCxnSpPr>
            <a:stCxn id="19" idx="2"/>
            <a:endCxn id="20" idx="1"/>
          </p:cNvCxnSpPr>
          <p:nvPr/>
        </p:nvCxnSpPr>
        <p:spPr>
          <a:xfrm rot="16200000" flipH="1">
            <a:off x="5291138" y="2730500"/>
            <a:ext cx="274637" cy="4302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E4F1E822-AC8C-C09F-4EA8-9C9D300181DE}"/>
              </a:ext>
            </a:extLst>
          </p:cNvPr>
          <p:cNvCxnSpPr>
            <a:endCxn id="25" idx="1"/>
          </p:cNvCxnSpPr>
          <p:nvPr/>
        </p:nvCxnSpPr>
        <p:spPr>
          <a:xfrm>
            <a:off x="6715125" y="1571625"/>
            <a:ext cx="714375" cy="296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F1313C71-6FF8-007C-69A4-5CF3B2FD245F}"/>
              </a:ext>
            </a:extLst>
          </p:cNvPr>
          <p:cNvCxnSpPr>
            <a:endCxn id="26" idx="1"/>
          </p:cNvCxnSpPr>
          <p:nvPr/>
        </p:nvCxnSpPr>
        <p:spPr>
          <a:xfrm rot="16200000" flipH="1">
            <a:off x="7566819" y="2220119"/>
            <a:ext cx="654050" cy="214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691" name="CaixaDeTexto 4">
            <a:extLst>
              <a:ext uri="{FF2B5EF4-FFF2-40B4-BE49-F238E27FC236}">
                <a16:creationId xmlns:a16="http://schemas.microsoft.com/office/drawing/2014/main" id="{4ECB3956-5717-F911-9B3A-5309C29DA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500313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Imagine retirar o 3</a:t>
            </a:r>
          </a:p>
        </p:txBody>
      </p:sp>
      <p:sp>
        <p:nvSpPr>
          <p:cNvPr id="30" name="Estrela de 5 pontas 29">
            <a:extLst>
              <a:ext uri="{FF2B5EF4-FFF2-40B4-BE49-F238E27FC236}">
                <a16:creationId xmlns:a16="http://schemas.microsoft.com/office/drawing/2014/main" id="{5E255218-FDBD-D988-0443-3A23C1B26AEE}"/>
              </a:ext>
            </a:extLst>
          </p:cNvPr>
          <p:cNvSpPr/>
          <p:nvPr/>
        </p:nvSpPr>
        <p:spPr>
          <a:xfrm>
            <a:off x="5357813" y="1571625"/>
            <a:ext cx="642937" cy="5000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12693" name="CaixaDeTexto 4">
            <a:extLst>
              <a:ext uri="{FF2B5EF4-FFF2-40B4-BE49-F238E27FC236}">
                <a16:creationId xmlns:a16="http://schemas.microsoft.com/office/drawing/2014/main" id="{7E9914A0-774C-CF8A-698E-2DBB520D4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4214813"/>
            <a:ext cx="8135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Na árvore binária a retirada afeta a estrutura da árvore: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1800">
                <a:latin typeface="Arial" panose="020B0604020202020204" pitchFamily="34" charset="0"/>
              </a:rPr>
              <a:t>Se só tem um filho, o filho assume o lugar do pai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1800">
                <a:latin typeface="Arial" panose="020B0604020202020204" pitchFamily="34" charset="0"/>
              </a:rPr>
              <a:t>Se tem mais de um filho, o nó mais a direita da sub-árvore esquerda assume</a:t>
            </a: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Título 1">
            <a:extLst>
              <a:ext uri="{FF2B5EF4-FFF2-40B4-BE49-F238E27FC236}">
                <a16:creationId xmlns:a16="http://schemas.microsoft.com/office/drawing/2014/main" id="{E694C771-676A-6C9D-54E0-4BECBBB03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Árvore Binária de Busca</a:t>
            </a:r>
          </a:p>
        </p:txBody>
      </p:sp>
      <p:sp>
        <p:nvSpPr>
          <p:cNvPr id="414723" name="CaixaDeTexto 4">
            <a:extLst>
              <a:ext uri="{FF2B5EF4-FFF2-40B4-BE49-F238E27FC236}">
                <a16:creationId xmlns:a16="http://schemas.microsoft.com/office/drawing/2014/main" id="{8DB86510-D8EF-1539-05F0-3B6BC6797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428750"/>
            <a:ext cx="183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Retirada é difícil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528F72B-DAA2-6F3D-55A1-0E93EF1D84AB}"/>
              </a:ext>
            </a:extLst>
          </p:cNvPr>
          <p:cNvSpPr txBox="1"/>
          <p:nvPr/>
        </p:nvSpPr>
        <p:spPr>
          <a:xfrm>
            <a:off x="5072063" y="2500313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71312D1-FC3D-63BA-FE00-5F840A1EAC76}"/>
              </a:ext>
            </a:extLst>
          </p:cNvPr>
          <p:cNvSpPr txBox="1"/>
          <p:nvPr/>
        </p:nvSpPr>
        <p:spPr>
          <a:xfrm>
            <a:off x="5643563" y="2928938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F33DF94-E761-CBB0-4F43-9F4CBD6E054E}"/>
              </a:ext>
            </a:extLst>
          </p:cNvPr>
          <p:cNvSpPr txBox="1"/>
          <p:nvPr/>
        </p:nvSpPr>
        <p:spPr>
          <a:xfrm>
            <a:off x="5572125" y="1714500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0C8EA11-9797-84AD-D475-3ED810A3CDE9}"/>
              </a:ext>
            </a:extLst>
          </p:cNvPr>
          <p:cNvSpPr txBox="1"/>
          <p:nvPr/>
        </p:nvSpPr>
        <p:spPr>
          <a:xfrm>
            <a:off x="6286500" y="2500313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6845C7E-4555-2E65-90DB-69DB6A821C13}"/>
              </a:ext>
            </a:extLst>
          </p:cNvPr>
          <p:cNvSpPr txBox="1"/>
          <p:nvPr/>
        </p:nvSpPr>
        <p:spPr>
          <a:xfrm>
            <a:off x="6357938" y="1285875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61987D8-8CE1-495A-CEE8-EFB2010FAD45}"/>
              </a:ext>
            </a:extLst>
          </p:cNvPr>
          <p:cNvSpPr txBox="1"/>
          <p:nvPr/>
        </p:nvSpPr>
        <p:spPr>
          <a:xfrm>
            <a:off x="6934200" y="2500313"/>
            <a:ext cx="45085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431A005-230D-8AEA-E71B-26A0B37DE8D5}"/>
              </a:ext>
            </a:extLst>
          </p:cNvPr>
          <p:cNvSpPr txBox="1"/>
          <p:nvPr/>
        </p:nvSpPr>
        <p:spPr>
          <a:xfrm>
            <a:off x="7429500" y="1714500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5D28E09-A3B6-64E8-916F-E16766C90B89}"/>
              </a:ext>
            </a:extLst>
          </p:cNvPr>
          <p:cNvSpPr txBox="1"/>
          <p:nvPr/>
        </p:nvSpPr>
        <p:spPr>
          <a:xfrm>
            <a:off x="8001000" y="2500313"/>
            <a:ext cx="42862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FCC92401-63A1-C5B2-1813-558C2DF86EC7}"/>
              </a:ext>
            </a:extLst>
          </p:cNvPr>
          <p:cNvCxnSpPr>
            <a:endCxn id="19" idx="3"/>
          </p:cNvCxnSpPr>
          <p:nvPr/>
        </p:nvCxnSpPr>
        <p:spPr>
          <a:xfrm rot="5400000">
            <a:off x="5173663" y="2182812"/>
            <a:ext cx="654050" cy="2889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F5FE3B35-C3EA-9F47-BA4D-1FE060CCE4C0}"/>
              </a:ext>
            </a:extLst>
          </p:cNvPr>
          <p:cNvCxnSpPr>
            <a:endCxn id="21" idx="3"/>
          </p:cNvCxnSpPr>
          <p:nvPr/>
        </p:nvCxnSpPr>
        <p:spPr>
          <a:xfrm rot="10800000" flipV="1">
            <a:off x="5856288" y="1571625"/>
            <a:ext cx="576262" cy="296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7496A758-AC18-4793-DE71-83037BADF86A}"/>
              </a:ext>
            </a:extLst>
          </p:cNvPr>
          <p:cNvCxnSpPr>
            <a:endCxn id="24" idx="3"/>
          </p:cNvCxnSpPr>
          <p:nvPr/>
        </p:nvCxnSpPr>
        <p:spPr>
          <a:xfrm rot="5400000">
            <a:off x="7132638" y="2279650"/>
            <a:ext cx="654050" cy="120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E55FD823-2C1A-EE0F-AD7F-28467F16C311}"/>
              </a:ext>
            </a:extLst>
          </p:cNvPr>
          <p:cNvCxnSpPr/>
          <p:nvPr/>
        </p:nvCxnSpPr>
        <p:spPr>
          <a:xfrm rot="16200000" flipH="1">
            <a:off x="5745163" y="2112962"/>
            <a:ext cx="654050" cy="4286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E5766A45-731D-4480-0FB7-1538FDEF4DC7}"/>
              </a:ext>
            </a:extLst>
          </p:cNvPr>
          <p:cNvCxnSpPr>
            <a:stCxn id="19" idx="2"/>
            <a:endCxn id="20" idx="1"/>
          </p:cNvCxnSpPr>
          <p:nvPr/>
        </p:nvCxnSpPr>
        <p:spPr>
          <a:xfrm rot="16200000" flipH="1">
            <a:off x="5291138" y="2730500"/>
            <a:ext cx="274637" cy="4302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84C37367-FDC0-5033-67CB-7411EDC00B0D}"/>
              </a:ext>
            </a:extLst>
          </p:cNvPr>
          <p:cNvCxnSpPr>
            <a:endCxn id="25" idx="1"/>
          </p:cNvCxnSpPr>
          <p:nvPr/>
        </p:nvCxnSpPr>
        <p:spPr>
          <a:xfrm>
            <a:off x="6715125" y="1571625"/>
            <a:ext cx="714375" cy="296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4F51364F-61FD-1C32-5346-A747A42484E4}"/>
              </a:ext>
            </a:extLst>
          </p:cNvPr>
          <p:cNvCxnSpPr>
            <a:endCxn id="26" idx="1"/>
          </p:cNvCxnSpPr>
          <p:nvPr/>
        </p:nvCxnSpPr>
        <p:spPr>
          <a:xfrm rot="16200000" flipH="1">
            <a:off x="7566819" y="2220119"/>
            <a:ext cx="654050" cy="214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739" name="CaixaDeTexto 4">
            <a:extLst>
              <a:ext uri="{FF2B5EF4-FFF2-40B4-BE49-F238E27FC236}">
                <a16:creationId xmlns:a16="http://schemas.microsoft.com/office/drawing/2014/main" id="{3D657447-1CA0-71C2-B24E-005750120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500313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Imagine retirar o 3</a:t>
            </a:r>
          </a:p>
        </p:txBody>
      </p:sp>
      <p:sp>
        <p:nvSpPr>
          <p:cNvPr id="30" name="Estrela de 5 pontas 29">
            <a:extLst>
              <a:ext uri="{FF2B5EF4-FFF2-40B4-BE49-F238E27FC236}">
                <a16:creationId xmlns:a16="http://schemas.microsoft.com/office/drawing/2014/main" id="{C5FB73B1-04D8-6A4E-256B-BDF80B6DC9CA}"/>
              </a:ext>
            </a:extLst>
          </p:cNvPr>
          <p:cNvSpPr/>
          <p:nvPr/>
        </p:nvSpPr>
        <p:spPr>
          <a:xfrm>
            <a:off x="5357813" y="1571625"/>
            <a:ext cx="642937" cy="5000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EFFA141C-2C13-2391-C7C0-32E61A9D1EA5}"/>
              </a:ext>
            </a:extLst>
          </p:cNvPr>
          <p:cNvCxnSpPr>
            <a:stCxn id="21" idx="2"/>
            <a:endCxn id="20" idx="0"/>
          </p:cNvCxnSpPr>
          <p:nvPr/>
        </p:nvCxnSpPr>
        <p:spPr>
          <a:xfrm rot="16200000" flipH="1">
            <a:off x="5295900" y="2439988"/>
            <a:ext cx="906463" cy="71437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742" name="CaixaDeTexto 4">
            <a:extLst>
              <a:ext uri="{FF2B5EF4-FFF2-40B4-BE49-F238E27FC236}">
                <a16:creationId xmlns:a16="http://schemas.microsoft.com/office/drawing/2014/main" id="{BFFFB2F5-53B1-76C7-6960-CF66E1D84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4214813"/>
            <a:ext cx="8135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Na árvore binária a retirada afeta a estrutura da árvore: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1800">
                <a:latin typeface="Arial" panose="020B0604020202020204" pitchFamily="34" charset="0"/>
              </a:rPr>
              <a:t>Se só tem um filho, o filho assume o lugar do pai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1800">
                <a:latin typeface="Arial" panose="020B0604020202020204" pitchFamily="34" charset="0"/>
              </a:rPr>
              <a:t>Se tem mais de um filho, o nó mais a direita da sub-árvore esquerda assume</a:t>
            </a: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Título 1">
            <a:extLst>
              <a:ext uri="{FF2B5EF4-FFF2-40B4-BE49-F238E27FC236}">
                <a16:creationId xmlns:a16="http://schemas.microsoft.com/office/drawing/2014/main" id="{2946C591-1FF0-72DD-3161-F0E9F99B8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Árvore Binária de Busca</a:t>
            </a:r>
          </a:p>
        </p:txBody>
      </p:sp>
      <p:sp>
        <p:nvSpPr>
          <p:cNvPr id="416771" name="CaixaDeTexto 4">
            <a:extLst>
              <a:ext uri="{FF2B5EF4-FFF2-40B4-BE49-F238E27FC236}">
                <a16:creationId xmlns:a16="http://schemas.microsoft.com/office/drawing/2014/main" id="{8BE07166-D6F1-4FA5-4639-780F509ED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428750"/>
            <a:ext cx="183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Retirada é difícil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C298CD7-C359-7268-9FE9-41CF435AA504}"/>
              </a:ext>
            </a:extLst>
          </p:cNvPr>
          <p:cNvSpPr txBox="1"/>
          <p:nvPr/>
        </p:nvSpPr>
        <p:spPr>
          <a:xfrm>
            <a:off x="5072063" y="2500313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A5583FF-B6CD-9FB7-7537-18FCD5BC5E11}"/>
              </a:ext>
            </a:extLst>
          </p:cNvPr>
          <p:cNvSpPr txBox="1"/>
          <p:nvPr/>
        </p:nvSpPr>
        <p:spPr>
          <a:xfrm>
            <a:off x="5572125" y="1714500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C67F278-880B-9B5B-1721-466D4C5730B1}"/>
              </a:ext>
            </a:extLst>
          </p:cNvPr>
          <p:cNvSpPr txBox="1"/>
          <p:nvPr/>
        </p:nvSpPr>
        <p:spPr>
          <a:xfrm>
            <a:off x="6286500" y="2500313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4D8CE6F-A9DB-772B-10CA-3CF1BBFAB92C}"/>
              </a:ext>
            </a:extLst>
          </p:cNvPr>
          <p:cNvSpPr txBox="1"/>
          <p:nvPr/>
        </p:nvSpPr>
        <p:spPr>
          <a:xfrm>
            <a:off x="6357938" y="1285875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E208984-5AB5-6D32-F21A-51E095A1235D}"/>
              </a:ext>
            </a:extLst>
          </p:cNvPr>
          <p:cNvSpPr txBox="1"/>
          <p:nvPr/>
        </p:nvSpPr>
        <p:spPr>
          <a:xfrm>
            <a:off x="6934200" y="2500313"/>
            <a:ext cx="45085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0B2C2E4-08DC-1A59-CBBB-B13D86DA02A7}"/>
              </a:ext>
            </a:extLst>
          </p:cNvPr>
          <p:cNvSpPr txBox="1"/>
          <p:nvPr/>
        </p:nvSpPr>
        <p:spPr>
          <a:xfrm>
            <a:off x="7429500" y="1714500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6A40674-5AAF-5915-A022-8D84A4203DA8}"/>
              </a:ext>
            </a:extLst>
          </p:cNvPr>
          <p:cNvSpPr txBox="1"/>
          <p:nvPr/>
        </p:nvSpPr>
        <p:spPr>
          <a:xfrm>
            <a:off x="8001000" y="2500313"/>
            <a:ext cx="42862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9690EC5E-0D46-B2FC-621C-65C0660F1ABC}"/>
              </a:ext>
            </a:extLst>
          </p:cNvPr>
          <p:cNvCxnSpPr>
            <a:endCxn id="19" idx="3"/>
          </p:cNvCxnSpPr>
          <p:nvPr/>
        </p:nvCxnSpPr>
        <p:spPr>
          <a:xfrm rot="5400000">
            <a:off x="5173663" y="2182812"/>
            <a:ext cx="654050" cy="2889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A9E6D887-349E-A12C-473E-A9B59F490CA4}"/>
              </a:ext>
            </a:extLst>
          </p:cNvPr>
          <p:cNvCxnSpPr/>
          <p:nvPr/>
        </p:nvCxnSpPr>
        <p:spPr>
          <a:xfrm rot="10800000" flipV="1">
            <a:off x="5856288" y="1571625"/>
            <a:ext cx="576262" cy="296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31883495-BD50-FB82-CD4E-D6A38E6E79F7}"/>
              </a:ext>
            </a:extLst>
          </p:cNvPr>
          <p:cNvCxnSpPr>
            <a:endCxn id="24" idx="3"/>
          </p:cNvCxnSpPr>
          <p:nvPr/>
        </p:nvCxnSpPr>
        <p:spPr>
          <a:xfrm rot="5400000">
            <a:off x="7132638" y="2279650"/>
            <a:ext cx="654050" cy="120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E4F8D60B-2F79-0D41-4B9B-E817E1F90A68}"/>
              </a:ext>
            </a:extLst>
          </p:cNvPr>
          <p:cNvCxnSpPr/>
          <p:nvPr/>
        </p:nvCxnSpPr>
        <p:spPr>
          <a:xfrm rot="16200000" flipH="1">
            <a:off x="5745163" y="2112962"/>
            <a:ext cx="654050" cy="4286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F395152E-C83B-25C5-4F93-60556579A8A0}"/>
              </a:ext>
            </a:extLst>
          </p:cNvPr>
          <p:cNvCxnSpPr>
            <a:endCxn id="25" idx="1"/>
          </p:cNvCxnSpPr>
          <p:nvPr/>
        </p:nvCxnSpPr>
        <p:spPr>
          <a:xfrm>
            <a:off x="6715125" y="1571625"/>
            <a:ext cx="714375" cy="296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2198DD5F-072B-9CA0-47AB-434D43E78AFD}"/>
              </a:ext>
            </a:extLst>
          </p:cNvPr>
          <p:cNvCxnSpPr>
            <a:endCxn id="26" idx="1"/>
          </p:cNvCxnSpPr>
          <p:nvPr/>
        </p:nvCxnSpPr>
        <p:spPr>
          <a:xfrm rot="16200000" flipH="1">
            <a:off x="7566819" y="2220119"/>
            <a:ext cx="654050" cy="214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785" name="CaixaDeTexto 4">
            <a:extLst>
              <a:ext uri="{FF2B5EF4-FFF2-40B4-BE49-F238E27FC236}">
                <a16:creationId xmlns:a16="http://schemas.microsoft.com/office/drawing/2014/main" id="{987266E9-6225-C5C8-D4B4-C578830D7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500313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Imagine retirar o 3</a:t>
            </a:r>
          </a:p>
        </p:txBody>
      </p:sp>
      <p:sp>
        <p:nvSpPr>
          <p:cNvPr id="416786" name="CaixaDeTexto 4">
            <a:extLst>
              <a:ext uri="{FF2B5EF4-FFF2-40B4-BE49-F238E27FC236}">
                <a16:creationId xmlns:a16="http://schemas.microsoft.com/office/drawing/2014/main" id="{27A6E8E0-748A-75B9-BF93-6670C0189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4214813"/>
            <a:ext cx="8135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Na árvore binária a retirada afeta a estrutura da árvore: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1800">
                <a:latin typeface="Arial" panose="020B0604020202020204" pitchFamily="34" charset="0"/>
              </a:rPr>
              <a:t>Se só tem um filho, o filho assume o lugar do pai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1800">
                <a:latin typeface="Arial" panose="020B0604020202020204" pitchFamily="34" charset="0"/>
              </a:rPr>
              <a:t>Se tem mais de um filho, o nó mais a direita da sub-árvore esquerda assume</a:t>
            </a: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Título 1">
            <a:extLst>
              <a:ext uri="{FF2B5EF4-FFF2-40B4-BE49-F238E27FC236}">
                <a16:creationId xmlns:a16="http://schemas.microsoft.com/office/drawing/2014/main" id="{4A1B9161-B528-3408-7AE6-03133E3E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Árvore Binária de Busca</a:t>
            </a:r>
          </a:p>
        </p:txBody>
      </p:sp>
      <p:sp>
        <p:nvSpPr>
          <p:cNvPr id="418819" name="CaixaDeTexto 4">
            <a:extLst>
              <a:ext uri="{FF2B5EF4-FFF2-40B4-BE49-F238E27FC236}">
                <a16:creationId xmlns:a16="http://schemas.microsoft.com/office/drawing/2014/main" id="{43B51343-E7DA-6BA1-6F38-D80444FF3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285875"/>
            <a:ext cx="40719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Arv* retira (Arv* r, int v)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if (r == NULL)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	return 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>
                <a:latin typeface="Arial" panose="020B0604020202020204" pitchFamily="34" charset="0"/>
              </a:rPr>
              <a:t>	else if (r-&gt;info &gt; v)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	r-&gt;esq = retira(r-&gt;esq, v);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>
                <a:latin typeface="Arial" panose="020B0604020202020204" pitchFamily="34" charset="0"/>
              </a:rPr>
              <a:t>	else if (r-&gt;info &lt; v)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	r-&gt;dir = retira(r-&gt;dir, v);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else { /* achou o elemento */</a:t>
            </a:r>
          </a:p>
        </p:txBody>
      </p:sp>
      <p:sp>
        <p:nvSpPr>
          <p:cNvPr id="418820" name="CaixaDeTexto 4">
            <a:extLst>
              <a:ext uri="{FF2B5EF4-FFF2-40B4-BE49-F238E27FC236}">
                <a16:creationId xmlns:a16="http://schemas.microsoft.com/office/drawing/2014/main" id="{595EC986-6E20-CEB2-1612-42E0B9022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429000"/>
            <a:ext cx="8135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Na árvore binária a retirada afeta a estrutura da árvore: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-Se não tem filhos, remove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1800">
                <a:latin typeface="Arial" panose="020B0604020202020204" pitchFamily="34" charset="0"/>
              </a:rPr>
              <a:t>Se só tem um filho, o filho assume o lugar do pai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1800">
                <a:latin typeface="Arial" panose="020B0604020202020204" pitchFamily="34" charset="0"/>
              </a:rPr>
              <a:t>Se tem mais de um filho, o nó mais a direita da sub-árvore esquerda assume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6F38F4D-647B-ED73-F854-F26B7D6DB186}"/>
              </a:ext>
            </a:extLst>
          </p:cNvPr>
          <p:cNvSpPr txBox="1"/>
          <p:nvPr/>
        </p:nvSpPr>
        <p:spPr>
          <a:xfrm>
            <a:off x="5072063" y="2500313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63EDB45-CF26-64BC-460F-891ABE691074}"/>
              </a:ext>
            </a:extLst>
          </p:cNvPr>
          <p:cNvSpPr txBox="1"/>
          <p:nvPr/>
        </p:nvSpPr>
        <p:spPr>
          <a:xfrm>
            <a:off x="5643563" y="2928938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E0E21F7-495D-BE16-34A6-F2BE1FECE507}"/>
              </a:ext>
            </a:extLst>
          </p:cNvPr>
          <p:cNvSpPr txBox="1"/>
          <p:nvPr/>
        </p:nvSpPr>
        <p:spPr>
          <a:xfrm>
            <a:off x="5572125" y="1714500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DABEA4B-6678-C4E2-4455-A0A64516137D}"/>
              </a:ext>
            </a:extLst>
          </p:cNvPr>
          <p:cNvSpPr txBox="1"/>
          <p:nvPr/>
        </p:nvSpPr>
        <p:spPr>
          <a:xfrm>
            <a:off x="6286500" y="2500313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EB07D06-C687-838C-F854-87BB1B25B82E}"/>
              </a:ext>
            </a:extLst>
          </p:cNvPr>
          <p:cNvSpPr txBox="1"/>
          <p:nvPr/>
        </p:nvSpPr>
        <p:spPr>
          <a:xfrm>
            <a:off x="6357938" y="1285875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BF4FD431-6F0A-1317-053C-058E30C2FB31}"/>
              </a:ext>
            </a:extLst>
          </p:cNvPr>
          <p:cNvSpPr txBox="1"/>
          <p:nvPr/>
        </p:nvSpPr>
        <p:spPr>
          <a:xfrm>
            <a:off x="6934200" y="2500313"/>
            <a:ext cx="45085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1DEEE73D-DBAE-2191-D859-0E21CA1166CE}"/>
              </a:ext>
            </a:extLst>
          </p:cNvPr>
          <p:cNvSpPr txBox="1"/>
          <p:nvPr/>
        </p:nvSpPr>
        <p:spPr>
          <a:xfrm>
            <a:off x="7429500" y="1714500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43DA1A78-5F01-84C5-DE74-D47EE457573F}"/>
              </a:ext>
            </a:extLst>
          </p:cNvPr>
          <p:cNvSpPr txBox="1"/>
          <p:nvPr/>
        </p:nvSpPr>
        <p:spPr>
          <a:xfrm>
            <a:off x="8001000" y="2500313"/>
            <a:ext cx="42862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A944E475-20A2-B609-7DF2-D9C4C833FAEF}"/>
              </a:ext>
            </a:extLst>
          </p:cNvPr>
          <p:cNvCxnSpPr>
            <a:endCxn id="21" idx="3"/>
          </p:cNvCxnSpPr>
          <p:nvPr/>
        </p:nvCxnSpPr>
        <p:spPr>
          <a:xfrm rot="5400000">
            <a:off x="5173663" y="2182812"/>
            <a:ext cx="654050" cy="2889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A8913B70-B83A-5187-EEBB-556396CB709C}"/>
              </a:ext>
            </a:extLst>
          </p:cNvPr>
          <p:cNvCxnSpPr>
            <a:endCxn id="30" idx="3"/>
          </p:cNvCxnSpPr>
          <p:nvPr/>
        </p:nvCxnSpPr>
        <p:spPr>
          <a:xfrm rot="10800000" flipV="1">
            <a:off x="5856288" y="1571625"/>
            <a:ext cx="576262" cy="296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08FD5A91-85BD-8E47-A370-981B7194208F}"/>
              </a:ext>
            </a:extLst>
          </p:cNvPr>
          <p:cNvCxnSpPr>
            <a:endCxn id="34" idx="3"/>
          </p:cNvCxnSpPr>
          <p:nvPr/>
        </p:nvCxnSpPr>
        <p:spPr>
          <a:xfrm rot="5400000">
            <a:off x="7132638" y="2279650"/>
            <a:ext cx="654050" cy="120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3729DAAC-D751-F73B-CD1D-BE9AFE2AD1BB}"/>
              </a:ext>
            </a:extLst>
          </p:cNvPr>
          <p:cNvCxnSpPr/>
          <p:nvPr/>
        </p:nvCxnSpPr>
        <p:spPr>
          <a:xfrm rot="16200000" flipH="1">
            <a:off x="5745163" y="2112962"/>
            <a:ext cx="654050" cy="4286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4F8F8373-9BF1-D1C1-252F-CF2002064B49}"/>
              </a:ext>
            </a:extLst>
          </p:cNvPr>
          <p:cNvCxnSpPr>
            <a:stCxn id="21" idx="2"/>
            <a:endCxn id="28" idx="1"/>
          </p:cNvCxnSpPr>
          <p:nvPr/>
        </p:nvCxnSpPr>
        <p:spPr>
          <a:xfrm rot="16200000" flipH="1">
            <a:off x="5291138" y="2730500"/>
            <a:ext cx="274637" cy="4302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1B4F7D7E-5AAB-28A6-4804-41FFA83ADC4B}"/>
              </a:ext>
            </a:extLst>
          </p:cNvPr>
          <p:cNvCxnSpPr>
            <a:endCxn id="35" idx="1"/>
          </p:cNvCxnSpPr>
          <p:nvPr/>
        </p:nvCxnSpPr>
        <p:spPr>
          <a:xfrm>
            <a:off x="6715125" y="1571625"/>
            <a:ext cx="714375" cy="296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B18BE8E2-7FAB-6CB0-2440-A95078C1DCC3}"/>
              </a:ext>
            </a:extLst>
          </p:cNvPr>
          <p:cNvCxnSpPr>
            <a:endCxn id="37" idx="1"/>
          </p:cNvCxnSpPr>
          <p:nvPr/>
        </p:nvCxnSpPr>
        <p:spPr>
          <a:xfrm rot="16200000" flipH="1">
            <a:off x="7566819" y="2220119"/>
            <a:ext cx="654050" cy="214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836" name="CaixaDeTexto 47">
            <a:extLst>
              <a:ext uri="{FF2B5EF4-FFF2-40B4-BE49-F238E27FC236}">
                <a16:creationId xmlns:a16="http://schemas.microsoft.com/office/drawing/2014/main" id="{FC742E2B-99E8-B544-2395-91778D54C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57750"/>
            <a:ext cx="4603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if (r-&gt;esq == NULL &amp;&amp; r-&gt;dir == NULL) { /* elemento sem filhos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free (r);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r = 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Título 1">
            <a:extLst>
              <a:ext uri="{FF2B5EF4-FFF2-40B4-BE49-F238E27FC236}">
                <a16:creationId xmlns:a16="http://schemas.microsoft.com/office/drawing/2014/main" id="{8756B0B9-A528-149C-E09E-6E8B623B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Árvore Binária de Busca</a:t>
            </a:r>
          </a:p>
        </p:txBody>
      </p:sp>
      <p:sp>
        <p:nvSpPr>
          <p:cNvPr id="420867" name="CaixaDeTexto 4">
            <a:extLst>
              <a:ext uri="{FF2B5EF4-FFF2-40B4-BE49-F238E27FC236}">
                <a16:creationId xmlns:a16="http://schemas.microsoft.com/office/drawing/2014/main" id="{920DE8F4-8484-FA96-8CB0-01FD163DD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285875"/>
            <a:ext cx="40719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Arv* retira (Arv* r, int v)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if (r == NULL)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	return 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>
                <a:latin typeface="Arial" panose="020B0604020202020204" pitchFamily="34" charset="0"/>
              </a:rPr>
              <a:t>	else if (r-&gt;info &gt; v)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	r-&gt;esq = retira(r-&gt;esq, v);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>
                <a:latin typeface="Arial" panose="020B0604020202020204" pitchFamily="34" charset="0"/>
              </a:rPr>
              <a:t>	else if (r-&gt;info &lt; v)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	r-&gt;dir = retira(r-&gt;dir, v);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else { /* achou o elemento */</a:t>
            </a:r>
          </a:p>
        </p:txBody>
      </p:sp>
      <p:sp>
        <p:nvSpPr>
          <p:cNvPr id="420868" name="CaixaDeTexto 4">
            <a:extLst>
              <a:ext uri="{FF2B5EF4-FFF2-40B4-BE49-F238E27FC236}">
                <a16:creationId xmlns:a16="http://schemas.microsoft.com/office/drawing/2014/main" id="{433BD173-7D42-15E5-8842-FC3015890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429000"/>
            <a:ext cx="8135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Na árvore binária a retirada afeta a estrutura da árvore: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-Se não tem filhos, remove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1800" b="1">
                <a:latin typeface="Arial" panose="020B0604020202020204" pitchFamily="34" charset="0"/>
              </a:rPr>
              <a:t>Se só tem um filho, o filho assume o lugar do pai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1800">
                <a:latin typeface="Arial" panose="020B0604020202020204" pitchFamily="34" charset="0"/>
              </a:rPr>
              <a:t>Se tem mais de um filho, o nó mais a direita da sub-árvore esquerda assume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FC48ED3-CD88-F5D7-4229-975B95D0FAB0}"/>
              </a:ext>
            </a:extLst>
          </p:cNvPr>
          <p:cNvSpPr txBox="1"/>
          <p:nvPr/>
        </p:nvSpPr>
        <p:spPr>
          <a:xfrm>
            <a:off x="5072063" y="2500313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7D56362-E9C3-7A42-E914-AFF244E39C2D}"/>
              </a:ext>
            </a:extLst>
          </p:cNvPr>
          <p:cNvSpPr txBox="1"/>
          <p:nvPr/>
        </p:nvSpPr>
        <p:spPr>
          <a:xfrm>
            <a:off x="5643563" y="2928938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AE96085-4A99-CD4D-8E6B-DAF9B72AC790}"/>
              </a:ext>
            </a:extLst>
          </p:cNvPr>
          <p:cNvSpPr txBox="1"/>
          <p:nvPr/>
        </p:nvSpPr>
        <p:spPr>
          <a:xfrm>
            <a:off x="5572125" y="1714500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C7BC66CD-9B0A-ECF5-60DD-4FA0F4C0E90C}"/>
              </a:ext>
            </a:extLst>
          </p:cNvPr>
          <p:cNvSpPr txBox="1"/>
          <p:nvPr/>
        </p:nvSpPr>
        <p:spPr>
          <a:xfrm>
            <a:off x="6286500" y="2500313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A473C3F3-6D3A-3307-D45F-E89A21A38D30}"/>
              </a:ext>
            </a:extLst>
          </p:cNvPr>
          <p:cNvSpPr txBox="1"/>
          <p:nvPr/>
        </p:nvSpPr>
        <p:spPr>
          <a:xfrm>
            <a:off x="6357938" y="1285875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BF6AB115-F068-E58F-5230-554111731CFC}"/>
              </a:ext>
            </a:extLst>
          </p:cNvPr>
          <p:cNvSpPr txBox="1"/>
          <p:nvPr/>
        </p:nvSpPr>
        <p:spPr>
          <a:xfrm>
            <a:off x="6934200" y="2500313"/>
            <a:ext cx="45085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6A4BFA7-3C15-277A-3977-E1AB843CBF5F}"/>
              </a:ext>
            </a:extLst>
          </p:cNvPr>
          <p:cNvSpPr txBox="1"/>
          <p:nvPr/>
        </p:nvSpPr>
        <p:spPr>
          <a:xfrm>
            <a:off x="7429500" y="1714500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52923AF0-0D53-3EC5-13FB-C3B3E6AE36A6}"/>
              </a:ext>
            </a:extLst>
          </p:cNvPr>
          <p:cNvSpPr txBox="1"/>
          <p:nvPr/>
        </p:nvSpPr>
        <p:spPr>
          <a:xfrm>
            <a:off x="8001000" y="2500313"/>
            <a:ext cx="42862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5F49D50A-DB59-0753-E166-A91598E6C8D7}"/>
              </a:ext>
            </a:extLst>
          </p:cNvPr>
          <p:cNvCxnSpPr>
            <a:endCxn id="21" idx="3"/>
          </p:cNvCxnSpPr>
          <p:nvPr/>
        </p:nvCxnSpPr>
        <p:spPr>
          <a:xfrm rot="5400000">
            <a:off x="5173663" y="2182812"/>
            <a:ext cx="654050" cy="2889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D822A6CD-130D-D253-0438-22B6F44327CD}"/>
              </a:ext>
            </a:extLst>
          </p:cNvPr>
          <p:cNvCxnSpPr>
            <a:endCxn id="30" idx="3"/>
          </p:cNvCxnSpPr>
          <p:nvPr/>
        </p:nvCxnSpPr>
        <p:spPr>
          <a:xfrm rot="10800000" flipV="1">
            <a:off x="5856288" y="1571625"/>
            <a:ext cx="576262" cy="296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CC5A2EC6-CB78-54E7-51CF-48BA0A4F9736}"/>
              </a:ext>
            </a:extLst>
          </p:cNvPr>
          <p:cNvCxnSpPr>
            <a:endCxn id="34" idx="3"/>
          </p:cNvCxnSpPr>
          <p:nvPr/>
        </p:nvCxnSpPr>
        <p:spPr>
          <a:xfrm rot="5400000">
            <a:off x="7132638" y="2279650"/>
            <a:ext cx="654050" cy="120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D802CD9D-03EB-183D-286E-54BC406B4881}"/>
              </a:ext>
            </a:extLst>
          </p:cNvPr>
          <p:cNvCxnSpPr/>
          <p:nvPr/>
        </p:nvCxnSpPr>
        <p:spPr>
          <a:xfrm rot="16200000" flipH="1">
            <a:off x="5745163" y="2112962"/>
            <a:ext cx="654050" cy="4286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419EA49D-CB17-76D0-9676-9B8A72C92772}"/>
              </a:ext>
            </a:extLst>
          </p:cNvPr>
          <p:cNvCxnSpPr>
            <a:stCxn id="21" idx="2"/>
            <a:endCxn id="28" idx="1"/>
          </p:cNvCxnSpPr>
          <p:nvPr/>
        </p:nvCxnSpPr>
        <p:spPr>
          <a:xfrm rot="16200000" flipH="1">
            <a:off x="5291138" y="2730500"/>
            <a:ext cx="274637" cy="4302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DA089587-0A48-17F9-56CC-C3C21A5E3D92}"/>
              </a:ext>
            </a:extLst>
          </p:cNvPr>
          <p:cNvCxnSpPr>
            <a:endCxn id="35" idx="1"/>
          </p:cNvCxnSpPr>
          <p:nvPr/>
        </p:nvCxnSpPr>
        <p:spPr>
          <a:xfrm>
            <a:off x="6715125" y="1571625"/>
            <a:ext cx="714375" cy="296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1DBF53D4-6A74-659B-88A6-0C4074EC77E8}"/>
              </a:ext>
            </a:extLst>
          </p:cNvPr>
          <p:cNvCxnSpPr>
            <a:endCxn id="37" idx="1"/>
          </p:cNvCxnSpPr>
          <p:nvPr/>
        </p:nvCxnSpPr>
        <p:spPr>
          <a:xfrm rot="16200000" flipH="1">
            <a:off x="7566819" y="2220119"/>
            <a:ext cx="654050" cy="214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884" name="CaixaDeTexto 47">
            <a:extLst>
              <a:ext uri="{FF2B5EF4-FFF2-40B4-BE49-F238E27FC236}">
                <a16:creationId xmlns:a16="http://schemas.microsoft.com/office/drawing/2014/main" id="{E9C89864-1930-2521-7C65-7A43EA998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57750"/>
            <a:ext cx="38703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else if (r-&gt;esq == NULL) { /* só tem filho à direita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Arv* t = 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r = r-&gt;dir;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free (t);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} else if (r-&gt;dir == NULL) { /* só tem filho à esquerda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Arv* t = 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r = r-&gt;esq;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free (t);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Título 1">
            <a:extLst>
              <a:ext uri="{FF2B5EF4-FFF2-40B4-BE49-F238E27FC236}">
                <a16:creationId xmlns:a16="http://schemas.microsoft.com/office/drawing/2014/main" id="{59F05C41-C1A3-B84A-EB21-8DC59F283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Árvore Binária de Busca</a:t>
            </a:r>
          </a:p>
        </p:txBody>
      </p:sp>
      <p:sp>
        <p:nvSpPr>
          <p:cNvPr id="422915" name="CaixaDeTexto 4">
            <a:extLst>
              <a:ext uri="{FF2B5EF4-FFF2-40B4-BE49-F238E27FC236}">
                <a16:creationId xmlns:a16="http://schemas.microsoft.com/office/drawing/2014/main" id="{06FC9E43-7F26-D927-86C0-75C7F3EEF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285875"/>
            <a:ext cx="40719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Arv* retira (Arv* r, int v)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if (r == NULL)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	return 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>
                <a:latin typeface="Arial" panose="020B0604020202020204" pitchFamily="34" charset="0"/>
              </a:rPr>
              <a:t>	else if (r-&gt;info &gt; v)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	r-&gt;esq = retira(r-&gt;esq, v);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>
                <a:latin typeface="Arial" panose="020B0604020202020204" pitchFamily="34" charset="0"/>
              </a:rPr>
              <a:t>	else if (r-&gt;info &lt; v)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	r-&gt;dir = retira(r-&gt;dir, v);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else { /* achou o elemento */</a:t>
            </a:r>
          </a:p>
        </p:txBody>
      </p:sp>
      <p:sp>
        <p:nvSpPr>
          <p:cNvPr id="422916" name="CaixaDeTexto 4">
            <a:extLst>
              <a:ext uri="{FF2B5EF4-FFF2-40B4-BE49-F238E27FC236}">
                <a16:creationId xmlns:a16="http://schemas.microsoft.com/office/drawing/2014/main" id="{98615C79-33D4-2B3E-13E1-BCF8EC0E9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429000"/>
            <a:ext cx="866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Na árvore binária a retirada afeta a estrutura da árvore: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-Se não tem filhos, remove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1800">
                <a:latin typeface="Arial" panose="020B0604020202020204" pitchFamily="34" charset="0"/>
              </a:rPr>
              <a:t>Se só tem um filho, o filho assume o lugar do pai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1800" b="1">
                <a:latin typeface="Arial" panose="020B0604020202020204" pitchFamily="34" charset="0"/>
              </a:rPr>
              <a:t>Se tem mais de um filho, o nó mais a direita da sub-árvore esquerda assume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AE85859-FD75-FB2B-91DD-708C688A294D}"/>
              </a:ext>
            </a:extLst>
          </p:cNvPr>
          <p:cNvSpPr txBox="1"/>
          <p:nvPr/>
        </p:nvSpPr>
        <p:spPr>
          <a:xfrm>
            <a:off x="5072063" y="2500313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84CD851-D04B-AB69-4A63-AB150F98FE87}"/>
              </a:ext>
            </a:extLst>
          </p:cNvPr>
          <p:cNvSpPr txBox="1"/>
          <p:nvPr/>
        </p:nvSpPr>
        <p:spPr>
          <a:xfrm>
            <a:off x="5643563" y="2928938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36C3E0F5-8C76-F1EB-710F-874E20AA9990}"/>
              </a:ext>
            </a:extLst>
          </p:cNvPr>
          <p:cNvSpPr txBox="1"/>
          <p:nvPr/>
        </p:nvSpPr>
        <p:spPr>
          <a:xfrm>
            <a:off x="5572125" y="1714500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C18AFFFD-C8E7-DF67-A6F6-36465A60B147}"/>
              </a:ext>
            </a:extLst>
          </p:cNvPr>
          <p:cNvSpPr txBox="1"/>
          <p:nvPr/>
        </p:nvSpPr>
        <p:spPr>
          <a:xfrm>
            <a:off x="6286500" y="2500313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658A705-0C06-965B-284A-99C04FAB19B3}"/>
              </a:ext>
            </a:extLst>
          </p:cNvPr>
          <p:cNvSpPr txBox="1"/>
          <p:nvPr/>
        </p:nvSpPr>
        <p:spPr>
          <a:xfrm>
            <a:off x="6357938" y="1285875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7C020922-D8CE-ACCD-9004-7B029B3D4AE7}"/>
              </a:ext>
            </a:extLst>
          </p:cNvPr>
          <p:cNvSpPr txBox="1"/>
          <p:nvPr/>
        </p:nvSpPr>
        <p:spPr>
          <a:xfrm>
            <a:off x="6934200" y="2500313"/>
            <a:ext cx="45085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25690B7D-C5C9-31DD-7199-40A848BACB9D}"/>
              </a:ext>
            </a:extLst>
          </p:cNvPr>
          <p:cNvSpPr txBox="1"/>
          <p:nvPr/>
        </p:nvSpPr>
        <p:spPr>
          <a:xfrm>
            <a:off x="7429500" y="1714500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42D7E09B-0C95-9DF6-41D9-7872DA4AEB56}"/>
              </a:ext>
            </a:extLst>
          </p:cNvPr>
          <p:cNvSpPr txBox="1"/>
          <p:nvPr/>
        </p:nvSpPr>
        <p:spPr>
          <a:xfrm>
            <a:off x="8001000" y="2500313"/>
            <a:ext cx="42862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51779910-5B40-1307-6A4F-1857A3C42E4D}"/>
              </a:ext>
            </a:extLst>
          </p:cNvPr>
          <p:cNvCxnSpPr>
            <a:endCxn id="21" idx="3"/>
          </p:cNvCxnSpPr>
          <p:nvPr/>
        </p:nvCxnSpPr>
        <p:spPr>
          <a:xfrm rot="5400000">
            <a:off x="5173663" y="2182812"/>
            <a:ext cx="654050" cy="2889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9F210F26-4B65-EFA1-1B32-6C450FAAE9EA}"/>
              </a:ext>
            </a:extLst>
          </p:cNvPr>
          <p:cNvCxnSpPr>
            <a:endCxn id="30" idx="3"/>
          </p:cNvCxnSpPr>
          <p:nvPr/>
        </p:nvCxnSpPr>
        <p:spPr>
          <a:xfrm rot="10800000" flipV="1">
            <a:off x="5856288" y="1571625"/>
            <a:ext cx="576262" cy="296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1FA9F54E-07FB-871F-0C55-73D23F0A40BB}"/>
              </a:ext>
            </a:extLst>
          </p:cNvPr>
          <p:cNvCxnSpPr>
            <a:endCxn id="34" idx="3"/>
          </p:cNvCxnSpPr>
          <p:nvPr/>
        </p:nvCxnSpPr>
        <p:spPr>
          <a:xfrm rot="5400000">
            <a:off x="7132638" y="2279650"/>
            <a:ext cx="654050" cy="120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C8D5848C-3D8C-92AE-7D9F-7AAF65C58AF7}"/>
              </a:ext>
            </a:extLst>
          </p:cNvPr>
          <p:cNvCxnSpPr/>
          <p:nvPr/>
        </p:nvCxnSpPr>
        <p:spPr>
          <a:xfrm rot="16200000" flipH="1">
            <a:off x="5745163" y="2112962"/>
            <a:ext cx="654050" cy="4286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E4D65431-ACED-1392-9B7B-8BB32AE6A651}"/>
              </a:ext>
            </a:extLst>
          </p:cNvPr>
          <p:cNvCxnSpPr>
            <a:stCxn id="21" idx="2"/>
            <a:endCxn id="28" idx="1"/>
          </p:cNvCxnSpPr>
          <p:nvPr/>
        </p:nvCxnSpPr>
        <p:spPr>
          <a:xfrm rot="16200000" flipH="1">
            <a:off x="5291138" y="2730500"/>
            <a:ext cx="274637" cy="4302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8BB71421-7CCA-DC0E-8F6B-2ADB451ED4C8}"/>
              </a:ext>
            </a:extLst>
          </p:cNvPr>
          <p:cNvCxnSpPr>
            <a:endCxn id="35" idx="1"/>
          </p:cNvCxnSpPr>
          <p:nvPr/>
        </p:nvCxnSpPr>
        <p:spPr>
          <a:xfrm>
            <a:off x="6715125" y="1571625"/>
            <a:ext cx="714375" cy="296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DA301D54-882F-A801-1415-8E0B7C31B3C0}"/>
              </a:ext>
            </a:extLst>
          </p:cNvPr>
          <p:cNvCxnSpPr>
            <a:endCxn id="37" idx="1"/>
          </p:cNvCxnSpPr>
          <p:nvPr/>
        </p:nvCxnSpPr>
        <p:spPr>
          <a:xfrm rot="16200000" flipH="1">
            <a:off x="7566819" y="2220119"/>
            <a:ext cx="654050" cy="214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932" name="CaixaDeTexto 47">
            <a:extLst>
              <a:ext uri="{FF2B5EF4-FFF2-40B4-BE49-F238E27FC236}">
                <a16:creationId xmlns:a16="http://schemas.microsoft.com/office/drawing/2014/main" id="{7F08A662-DCFF-BEC9-2A14-191A9500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549775"/>
            <a:ext cx="39576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else { /* tem os dois filhos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Arv* pai = 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Arv* f = r-&gt;esq;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while (f-&gt;dir != NULL)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	pai = f;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	f = f-&gt;dir;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r-&gt;info = f-&gt;info; /* troca as informações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f-&gt;info = v;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r-&gt;esq = retira(r-&gt;esq,v);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     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Título 1">
            <a:extLst>
              <a:ext uri="{FF2B5EF4-FFF2-40B4-BE49-F238E27FC236}">
                <a16:creationId xmlns:a16="http://schemas.microsoft.com/office/drawing/2014/main" id="{AE8F1EBD-CFD2-2B83-768A-21F73028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Árvore Binária de Busca</a:t>
            </a:r>
          </a:p>
        </p:txBody>
      </p:sp>
      <p:sp>
        <p:nvSpPr>
          <p:cNvPr id="424963" name="CaixaDeTexto 4">
            <a:extLst>
              <a:ext uri="{FF2B5EF4-FFF2-40B4-BE49-F238E27FC236}">
                <a16:creationId xmlns:a16="http://schemas.microsoft.com/office/drawing/2014/main" id="{8BC52145-9E18-1AD2-3247-437A3C109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285875"/>
            <a:ext cx="40719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Arv* retira (Arv* r, int v)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if (r == NULL)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	return NULL;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>
                <a:latin typeface="Arial" panose="020B0604020202020204" pitchFamily="34" charset="0"/>
              </a:rPr>
              <a:t>	else if (r-&gt;info &gt; v)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	r-&gt;esq = retira(r-&gt;esq, v);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>
                <a:latin typeface="Arial" panose="020B0604020202020204" pitchFamily="34" charset="0"/>
              </a:rPr>
              <a:t>	else if (r-&gt;info &lt; v)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	r-&gt;dir = retira(r-&gt;dir, v);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else { /* achou o elemento */</a:t>
            </a:r>
          </a:p>
        </p:txBody>
      </p:sp>
      <p:sp>
        <p:nvSpPr>
          <p:cNvPr id="424964" name="CaixaDeTexto 4">
            <a:extLst>
              <a:ext uri="{FF2B5EF4-FFF2-40B4-BE49-F238E27FC236}">
                <a16:creationId xmlns:a16="http://schemas.microsoft.com/office/drawing/2014/main" id="{EF3683EA-B65F-2517-37BB-87B55AE67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429000"/>
            <a:ext cx="8135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Na árvore binária a retirada afeta a estrutura da árvore: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-Se não tem filhos, remove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1800">
                <a:latin typeface="Arial" panose="020B0604020202020204" pitchFamily="34" charset="0"/>
              </a:rPr>
              <a:t>Se só tem um filho, o filho assume o lugar do pai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1800">
                <a:latin typeface="Arial" panose="020B0604020202020204" pitchFamily="34" charset="0"/>
              </a:rPr>
              <a:t>Se tem mais de um filho, o nó mais a direita da sub-árvore esquerda assume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B492764-31B1-5F1B-C21A-9944C2DF120E}"/>
              </a:ext>
            </a:extLst>
          </p:cNvPr>
          <p:cNvSpPr txBox="1"/>
          <p:nvPr/>
        </p:nvSpPr>
        <p:spPr>
          <a:xfrm>
            <a:off x="5072063" y="2500313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582176B-588B-EBA5-26CF-852429466F9B}"/>
              </a:ext>
            </a:extLst>
          </p:cNvPr>
          <p:cNvSpPr txBox="1"/>
          <p:nvPr/>
        </p:nvSpPr>
        <p:spPr>
          <a:xfrm>
            <a:off x="5643563" y="2928938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0692D25F-551C-24CE-2709-CCEAF95F5A35}"/>
              </a:ext>
            </a:extLst>
          </p:cNvPr>
          <p:cNvSpPr txBox="1"/>
          <p:nvPr/>
        </p:nvSpPr>
        <p:spPr>
          <a:xfrm>
            <a:off x="5572125" y="1714500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ADC5E3C-E7FD-D8CE-1423-FB86C8CCB62D}"/>
              </a:ext>
            </a:extLst>
          </p:cNvPr>
          <p:cNvSpPr txBox="1"/>
          <p:nvPr/>
        </p:nvSpPr>
        <p:spPr>
          <a:xfrm>
            <a:off x="6286500" y="2500313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E773D97-653D-6625-BA0B-AC24E0CC7203}"/>
              </a:ext>
            </a:extLst>
          </p:cNvPr>
          <p:cNvSpPr txBox="1"/>
          <p:nvPr/>
        </p:nvSpPr>
        <p:spPr>
          <a:xfrm>
            <a:off x="6357938" y="1285875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DC6600C5-077D-6067-B5F5-AC985AB80448}"/>
              </a:ext>
            </a:extLst>
          </p:cNvPr>
          <p:cNvSpPr txBox="1"/>
          <p:nvPr/>
        </p:nvSpPr>
        <p:spPr>
          <a:xfrm>
            <a:off x="6934200" y="2500313"/>
            <a:ext cx="45085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0615CD2E-31BC-9B9C-98F4-A22C2872B231}"/>
              </a:ext>
            </a:extLst>
          </p:cNvPr>
          <p:cNvSpPr txBox="1"/>
          <p:nvPr/>
        </p:nvSpPr>
        <p:spPr>
          <a:xfrm>
            <a:off x="7429500" y="1714500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DB853E7-979F-B9DF-0563-C9F56E99B773}"/>
              </a:ext>
            </a:extLst>
          </p:cNvPr>
          <p:cNvSpPr txBox="1"/>
          <p:nvPr/>
        </p:nvSpPr>
        <p:spPr>
          <a:xfrm>
            <a:off x="8001000" y="2500313"/>
            <a:ext cx="42862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CA617F5C-97EA-31AC-EE78-5B5A73ADE441}"/>
              </a:ext>
            </a:extLst>
          </p:cNvPr>
          <p:cNvCxnSpPr>
            <a:endCxn id="21" idx="3"/>
          </p:cNvCxnSpPr>
          <p:nvPr/>
        </p:nvCxnSpPr>
        <p:spPr>
          <a:xfrm rot="5400000">
            <a:off x="5173663" y="2182812"/>
            <a:ext cx="654050" cy="2889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6E925457-893F-CBAE-8B4B-3DFF0BFB6EE1}"/>
              </a:ext>
            </a:extLst>
          </p:cNvPr>
          <p:cNvCxnSpPr>
            <a:endCxn id="30" idx="3"/>
          </p:cNvCxnSpPr>
          <p:nvPr/>
        </p:nvCxnSpPr>
        <p:spPr>
          <a:xfrm rot="10800000" flipV="1">
            <a:off x="5856288" y="1571625"/>
            <a:ext cx="576262" cy="296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CA70F44C-FD42-9ECD-F078-6AC871BB7E33}"/>
              </a:ext>
            </a:extLst>
          </p:cNvPr>
          <p:cNvCxnSpPr>
            <a:endCxn id="34" idx="3"/>
          </p:cNvCxnSpPr>
          <p:nvPr/>
        </p:nvCxnSpPr>
        <p:spPr>
          <a:xfrm rot="5400000">
            <a:off x="7132638" y="2279650"/>
            <a:ext cx="654050" cy="120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B2DDCE5F-A5AF-39D1-3405-E31BAD329A75}"/>
              </a:ext>
            </a:extLst>
          </p:cNvPr>
          <p:cNvCxnSpPr/>
          <p:nvPr/>
        </p:nvCxnSpPr>
        <p:spPr>
          <a:xfrm rot="16200000" flipH="1">
            <a:off x="5745163" y="2112962"/>
            <a:ext cx="654050" cy="4286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41AC69AB-FB1A-AA65-1746-5124F4A5ADD4}"/>
              </a:ext>
            </a:extLst>
          </p:cNvPr>
          <p:cNvCxnSpPr>
            <a:stCxn id="21" idx="2"/>
            <a:endCxn id="28" idx="1"/>
          </p:cNvCxnSpPr>
          <p:nvPr/>
        </p:nvCxnSpPr>
        <p:spPr>
          <a:xfrm rot="16200000" flipH="1">
            <a:off x="5291138" y="2730500"/>
            <a:ext cx="274637" cy="4302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E5BB5F57-C965-3A57-C46E-C7771AB685CF}"/>
              </a:ext>
            </a:extLst>
          </p:cNvPr>
          <p:cNvCxnSpPr>
            <a:endCxn id="35" idx="1"/>
          </p:cNvCxnSpPr>
          <p:nvPr/>
        </p:nvCxnSpPr>
        <p:spPr>
          <a:xfrm>
            <a:off x="6715125" y="1571625"/>
            <a:ext cx="714375" cy="296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33828D0B-4105-4516-8277-B54388CE6820}"/>
              </a:ext>
            </a:extLst>
          </p:cNvPr>
          <p:cNvCxnSpPr>
            <a:endCxn id="37" idx="1"/>
          </p:cNvCxnSpPr>
          <p:nvPr/>
        </p:nvCxnSpPr>
        <p:spPr>
          <a:xfrm rot="16200000" flipH="1">
            <a:off x="7566819" y="2220119"/>
            <a:ext cx="654050" cy="214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980" name="CaixaDeTexto 46">
            <a:extLst>
              <a:ext uri="{FF2B5EF4-FFF2-40B4-BE49-F238E27FC236}">
                <a16:creationId xmlns:a16="http://schemas.microsoft.com/office/drawing/2014/main" id="{EA8FAB5A-CF33-D703-8812-C9EE75FE1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5429250"/>
            <a:ext cx="1646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	return 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424981" name="CaixaDeTexto 47">
            <a:extLst>
              <a:ext uri="{FF2B5EF4-FFF2-40B4-BE49-F238E27FC236}">
                <a16:creationId xmlns:a16="http://schemas.microsoft.com/office/drawing/2014/main" id="{1977F416-D956-874A-2563-91BE17753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929188"/>
            <a:ext cx="5500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Ao final retornamos o nó que ficará no lugar:</a:t>
            </a:r>
          </a:p>
        </p:txBody>
      </p:sp>
      <p:sp>
        <p:nvSpPr>
          <p:cNvPr id="424982" name="CaixaDeTexto 21">
            <a:extLst>
              <a:ext uri="{FF2B5EF4-FFF2-40B4-BE49-F238E27FC236}">
                <a16:creationId xmlns:a16="http://schemas.microsoft.com/office/drawing/2014/main" id="{E96B9D86-22B1-3F1F-6B01-1179D92DC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6357938"/>
            <a:ext cx="5500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Ex: a-&gt;esq = retira(a-&gt;esq);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5884F99-4E0C-8A2C-A70A-E52CB721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Exemplo de Análise de Algoritmo 2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76CCF7A-53B3-B848-AA38-4A08C236D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85225" cy="11080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/>
              <a:t>Quanto tempo consome?</a:t>
            </a:r>
          </a:p>
          <a:p>
            <a:r>
              <a:rPr lang="pt-BR" altLang="pt-BR"/>
              <a:t>Suponha 1 unidade de tempo por linha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DE8C15F5-A337-5ADE-63DF-2F8120583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170238"/>
            <a:ext cx="47879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Linha        total de unidades de tempo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1         =     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        =     n − 1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         =     n − 1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4         ≤ 2+3+· · ·+n  =   (n − 1)(n+2)/2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5         ≤ 1+2+· · ·+(n−1)   =  n(n − 1)/2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6         ≤ 1+2+· · ·+(n−1)  =   n(n − 1)/2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7         =    n − 1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</a:rPr>
              <a:t>total ≤ </a:t>
            </a:r>
            <a:r>
              <a:rPr lang="pt-BR" altLang="pt-BR" sz="1800" b="1">
                <a:solidFill>
                  <a:srgbClr val="FF0000"/>
                </a:solidFill>
                <a:latin typeface="Arial" panose="020B0604020202020204" pitchFamily="34" charset="0"/>
              </a:rPr>
              <a:t>3/2n</a:t>
            </a:r>
            <a:r>
              <a:rPr lang="pt-BR" altLang="pt-B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pt-BR" altLang="pt-BR" sz="1800" b="1">
                <a:solidFill>
                  <a:srgbClr val="FF0000"/>
                </a:solidFill>
                <a:latin typeface="Arial" panose="020B0604020202020204" pitchFamily="34" charset="0"/>
              </a:rPr>
              <a:t> + 7/2n − 4</a:t>
            </a:r>
            <a:r>
              <a:rPr lang="pt-BR" altLang="pt-BR" sz="1800">
                <a:latin typeface="Arial" panose="020B0604020202020204" pitchFamily="34" charset="0"/>
              </a:rPr>
              <a:t> unidades de tempo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FC04646F-7ED2-464B-A67A-69E1C4CD1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141663"/>
            <a:ext cx="40322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ORDENA-POR-INSERÇÃO (A, 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1   para j ← 2 até n faça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    chave ← A[j]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     i ← j − 1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4     enquanto i ≥ 1 e A[i] &gt; chave faça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5         A[i+1] ← A[i]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6         i ← i − 1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7     A[i+1] ← chave</a:t>
            </a: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Text Box 1">
            <a:extLst>
              <a:ext uri="{FF2B5EF4-FFF2-40B4-BE49-F238E27FC236}">
                <a16:creationId xmlns:a16="http://schemas.microsoft.com/office/drawing/2014/main" id="{9DDD8988-B69F-BF60-DA28-CFF89AEDA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1136650"/>
            <a:ext cx="1154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                  </a:t>
            </a:r>
          </a:p>
        </p:txBody>
      </p:sp>
      <p:sp>
        <p:nvSpPr>
          <p:cNvPr id="427011" name="Text Box 2">
            <a:extLst>
              <a:ext uri="{FF2B5EF4-FFF2-40B4-BE49-F238E27FC236}">
                <a16:creationId xmlns:a16="http://schemas.microsoft.com/office/drawing/2014/main" id="{FF938F97-6F1B-8696-D5B2-7E2880648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3275013"/>
            <a:ext cx="920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27012" name="Text Box 3">
            <a:extLst>
              <a:ext uri="{FF2B5EF4-FFF2-40B4-BE49-F238E27FC236}">
                <a16:creationId xmlns:a16="http://schemas.microsoft.com/office/drawing/2014/main" id="{B4CA9502-261E-40E6-A7D5-224141570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2227263"/>
            <a:ext cx="1285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427013" name="Text Box 5">
            <a:extLst>
              <a:ext uri="{FF2B5EF4-FFF2-40B4-BE49-F238E27FC236}">
                <a16:creationId xmlns:a16="http://schemas.microsoft.com/office/drawing/2014/main" id="{D82E8AFC-B3C0-6D4E-72FB-CD76041DE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" y="1363663"/>
            <a:ext cx="3141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Exemplo:  50, 20, 39, 42, 40 ...</a:t>
            </a:r>
          </a:p>
        </p:txBody>
      </p:sp>
      <p:sp>
        <p:nvSpPr>
          <p:cNvPr id="427014" name="AutoShape 6">
            <a:extLst>
              <a:ext uri="{FF2B5EF4-FFF2-40B4-BE49-F238E27FC236}">
                <a16:creationId xmlns:a16="http://schemas.microsoft.com/office/drawing/2014/main" id="{5DA366E7-480F-4FE2-2FA0-034A3EEE2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2930525"/>
            <a:ext cx="166688" cy="360363"/>
          </a:xfrm>
          <a:prstGeom prst="roundRect">
            <a:avLst>
              <a:gd name="adj" fmla="val 86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6A6E7404-6C7F-628D-CCD8-A8B469E91149}"/>
              </a:ext>
            </a:extLst>
          </p:cNvPr>
          <p:cNvGrpSpPr>
            <a:grpSpLocks/>
          </p:cNvGrpSpPr>
          <p:nvPr/>
        </p:nvGrpSpPr>
        <p:grpSpPr bwMode="auto">
          <a:xfrm>
            <a:off x="3248025" y="2344738"/>
            <a:ext cx="758825" cy="473075"/>
            <a:chOff x="2256" y="1628"/>
            <a:chExt cx="527" cy="329"/>
          </a:xfrm>
        </p:grpSpPr>
        <p:grpSp>
          <p:nvGrpSpPr>
            <p:cNvPr id="427043" name="Group 8">
              <a:extLst>
                <a:ext uri="{FF2B5EF4-FFF2-40B4-BE49-F238E27FC236}">
                  <a16:creationId xmlns:a16="http://schemas.microsoft.com/office/drawing/2014/main" id="{C5976079-495C-48F9-2010-A62EE643FE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676"/>
              <a:ext cx="480" cy="237"/>
              <a:chOff x="2256" y="1676"/>
              <a:chExt cx="480" cy="237"/>
            </a:xfrm>
          </p:grpSpPr>
          <p:sp>
            <p:nvSpPr>
              <p:cNvPr id="427045" name="AutoShape 9">
                <a:extLst>
                  <a:ext uri="{FF2B5EF4-FFF2-40B4-BE49-F238E27FC236}">
                    <a16:creationId xmlns:a16="http://schemas.microsoft.com/office/drawing/2014/main" id="{59ABC68D-D3A3-175D-0034-831DB9DB9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1676"/>
                <a:ext cx="481" cy="238"/>
              </a:xfrm>
              <a:prstGeom prst="roundRect">
                <a:avLst>
                  <a:gd name="adj" fmla="val 417"/>
                </a:avLst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27046" name="Line 10">
                <a:extLst>
                  <a:ext uri="{FF2B5EF4-FFF2-40B4-BE49-F238E27FC236}">
                    <a16:creationId xmlns:a16="http://schemas.microsoft.com/office/drawing/2014/main" id="{1F4DD65B-98D2-05E4-AD84-B49B06CF2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1676"/>
                <a:ext cx="1" cy="23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7047" name="Line 11">
                <a:extLst>
                  <a:ext uri="{FF2B5EF4-FFF2-40B4-BE49-F238E27FC236}">
                    <a16:creationId xmlns:a16="http://schemas.microsoft.com/office/drawing/2014/main" id="{F11BE1C6-F4F3-8760-D0A7-B39F635ED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676"/>
                <a:ext cx="1" cy="23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27044" name="Text Box 12">
              <a:extLst>
                <a:ext uri="{FF2B5EF4-FFF2-40B4-BE49-F238E27FC236}">
                  <a16:creationId xmlns:a16="http://schemas.microsoft.com/office/drawing/2014/main" id="{BC3258CD-BAF1-C41A-A2A5-F57F7503CF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628"/>
              <a:ext cx="4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655638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655638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6556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6556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6556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6556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6556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6556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1588"/>
                </a:spcBef>
                <a:buClr>
                  <a:srgbClr val="CC0000"/>
                </a:buClr>
                <a:buFontTx/>
                <a:buNone/>
              </a:pPr>
              <a:r>
                <a:rPr lang="en-GB" altLang="pt-BR" sz="2500">
                  <a:solidFill>
                    <a:srgbClr val="CC0000"/>
                  </a:solidFill>
                  <a:latin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C6AD95C1-997A-9A10-3A72-3B9EBEFBFBFB}"/>
              </a:ext>
            </a:extLst>
          </p:cNvPr>
          <p:cNvGrpSpPr>
            <a:grpSpLocks/>
          </p:cNvGrpSpPr>
          <p:nvPr/>
        </p:nvGrpSpPr>
        <p:grpSpPr bwMode="auto">
          <a:xfrm>
            <a:off x="1450975" y="2552700"/>
            <a:ext cx="1865313" cy="817563"/>
            <a:chOff x="1008" y="1772"/>
            <a:chExt cx="1295" cy="568"/>
          </a:xfrm>
        </p:grpSpPr>
        <p:grpSp>
          <p:nvGrpSpPr>
            <p:cNvPr id="427037" name="Group 14">
              <a:extLst>
                <a:ext uri="{FF2B5EF4-FFF2-40B4-BE49-F238E27FC236}">
                  <a16:creationId xmlns:a16="http://schemas.microsoft.com/office/drawing/2014/main" id="{513AD2F4-2E68-16BC-AD6F-8D0574691D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059"/>
              <a:ext cx="479" cy="238"/>
              <a:chOff x="1008" y="2059"/>
              <a:chExt cx="479" cy="238"/>
            </a:xfrm>
          </p:grpSpPr>
          <p:sp>
            <p:nvSpPr>
              <p:cNvPr id="427040" name="AutoShape 15">
                <a:extLst>
                  <a:ext uri="{FF2B5EF4-FFF2-40B4-BE49-F238E27FC236}">
                    <a16:creationId xmlns:a16="http://schemas.microsoft.com/office/drawing/2014/main" id="{E3F3C002-0864-ABEA-5B30-A5FE614B9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059"/>
                <a:ext cx="480" cy="239"/>
              </a:xfrm>
              <a:prstGeom prst="roundRect">
                <a:avLst>
                  <a:gd name="adj" fmla="val 417"/>
                </a:avLst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27041" name="Line 16">
                <a:extLst>
                  <a:ext uri="{FF2B5EF4-FFF2-40B4-BE49-F238E27FC236}">
                    <a16:creationId xmlns:a16="http://schemas.microsoft.com/office/drawing/2014/main" id="{01764FC4-3FBA-D67C-91F0-539F197D5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059"/>
                <a:ext cx="1" cy="23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7042" name="Line 17">
                <a:extLst>
                  <a:ext uri="{FF2B5EF4-FFF2-40B4-BE49-F238E27FC236}">
                    <a16:creationId xmlns:a16="http://schemas.microsoft.com/office/drawing/2014/main" id="{D9AE322F-5A06-93E5-A18E-5B10F6895D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2059"/>
                <a:ext cx="1" cy="23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27038" name="Line 18">
              <a:extLst>
                <a:ext uri="{FF2B5EF4-FFF2-40B4-BE49-F238E27FC236}">
                  <a16:creationId xmlns:a16="http://schemas.microsoft.com/office/drawing/2014/main" id="{FC3A3F63-0D79-C19A-D0E4-21F4A13DD0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3" y="1772"/>
              <a:ext cx="962" cy="239"/>
            </a:xfrm>
            <a:prstGeom prst="line">
              <a:avLst/>
            </a:prstGeom>
            <a:noFill/>
            <a:ln w="2844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7039" name="Text Box 19">
              <a:extLst>
                <a:ext uri="{FF2B5EF4-FFF2-40B4-BE49-F238E27FC236}">
                  <a16:creationId xmlns:a16="http://schemas.microsoft.com/office/drawing/2014/main" id="{9F872AAE-0459-89F0-49A6-8383E6F138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011"/>
              <a:ext cx="4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1588"/>
                </a:spcBef>
                <a:buClr>
                  <a:srgbClr val="CC0000"/>
                </a:buClr>
                <a:buFontTx/>
                <a:buNone/>
              </a:pPr>
              <a:r>
                <a:rPr lang="en-GB" altLang="pt-BR" sz="2500">
                  <a:solidFill>
                    <a:srgbClr val="CC0000"/>
                  </a:solidFill>
                  <a:latin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6" name="Group 20">
            <a:extLst>
              <a:ext uri="{FF2B5EF4-FFF2-40B4-BE49-F238E27FC236}">
                <a16:creationId xmlns:a16="http://schemas.microsoft.com/office/drawing/2014/main" id="{D3FAAD81-CBCB-DD9F-5BA6-E7DD8712FF8B}"/>
              </a:ext>
            </a:extLst>
          </p:cNvPr>
          <p:cNvGrpSpPr>
            <a:grpSpLocks/>
          </p:cNvGrpSpPr>
          <p:nvPr/>
        </p:nvGrpSpPr>
        <p:grpSpPr bwMode="auto">
          <a:xfrm>
            <a:off x="2073275" y="3173413"/>
            <a:ext cx="828675" cy="1163637"/>
            <a:chOff x="1440" y="2204"/>
            <a:chExt cx="575" cy="807"/>
          </a:xfrm>
        </p:grpSpPr>
        <p:grpSp>
          <p:nvGrpSpPr>
            <p:cNvPr id="427031" name="Group 21">
              <a:extLst>
                <a:ext uri="{FF2B5EF4-FFF2-40B4-BE49-F238E27FC236}">
                  <a16:creationId xmlns:a16="http://schemas.microsoft.com/office/drawing/2014/main" id="{0FBE81CC-E347-246B-214E-0D7D4A0A16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2730"/>
              <a:ext cx="479" cy="238"/>
              <a:chOff x="1536" y="2730"/>
              <a:chExt cx="479" cy="238"/>
            </a:xfrm>
          </p:grpSpPr>
          <p:sp>
            <p:nvSpPr>
              <p:cNvPr id="427034" name="AutoShape 22">
                <a:extLst>
                  <a:ext uri="{FF2B5EF4-FFF2-40B4-BE49-F238E27FC236}">
                    <a16:creationId xmlns:a16="http://schemas.microsoft.com/office/drawing/2014/main" id="{18E28492-AC5C-3D77-6364-BA8DC7EC1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2730"/>
                <a:ext cx="480" cy="239"/>
              </a:xfrm>
              <a:prstGeom prst="roundRect">
                <a:avLst>
                  <a:gd name="adj" fmla="val 417"/>
                </a:avLst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27035" name="Line 23">
                <a:extLst>
                  <a:ext uri="{FF2B5EF4-FFF2-40B4-BE49-F238E27FC236}">
                    <a16:creationId xmlns:a16="http://schemas.microsoft.com/office/drawing/2014/main" id="{9A654FCD-BC71-C4E3-B3AE-09E4ECCA1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730"/>
                <a:ext cx="1" cy="23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7036" name="Line 24">
                <a:extLst>
                  <a:ext uri="{FF2B5EF4-FFF2-40B4-BE49-F238E27FC236}">
                    <a16:creationId xmlns:a16="http://schemas.microsoft.com/office/drawing/2014/main" id="{DF52353D-623A-8337-54F5-06C238691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730"/>
                <a:ext cx="1" cy="23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27032" name="Line 25">
              <a:extLst>
                <a:ext uri="{FF2B5EF4-FFF2-40B4-BE49-F238E27FC236}">
                  <a16:creationId xmlns:a16="http://schemas.microsoft.com/office/drawing/2014/main" id="{B98B600F-3B66-C9D0-D296-9E0926634F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204"/>
              <a:ext cx="384" cy="526"/>
            </a:xfrm>
            <a:prstGeom prst="line">
              <a:avLst/>
            </a:prstGeom>
            <a:noFill/>
            <a:ln w="2844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7033" name="Text Box 26">
              <a:extLst>
                <a:ext uri="{FF2B5EF4-FFF2-40B4-BE49-F238E27FC236}">
                  <a16:creationId xmlns:a16="http://schemas.microsoft.com/office/drawing/2014/main" id="{F9FB35FC-31B0-54B5-76BF-85AF07B719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682"/>
              <a:ext cx="3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1588"/>
                </a:spcBef>
                <a:buClr>
                  <a:srgbClr val="CC0000"/>
                </a:buClr>
                <a:buFontTx/>
                <a:buNone/>
              </a:pPr>
              <a:r>
                <a:rPr lang="en-GB" altLang="pt-BR" sz="2500">
                  <a:solidFill>
                    <a:srgbClr val="CC0000"/>
                  </a:solidFill>
                  <a:latin typeface="Arial" panose="020B0604020202020204" pitchFamily="34" charset="0"/>
                </a:rPr>
                <a:t>39</a:t>
              </a:r>
            </a:p>
          </p:txBody>
        </p:sp>
      </p:grpSp>
      <p:grpSp>
        <p:nvGrpSpPr>
          <p:cNvPr id="8" name="Group 27">
            <a:extLst>
              <a:ext uri="{FF2B5EF4-FFF2-40B4-BE49-F238E27FC236}">
                <a16:creationId xmlns:a16="http://schemas.microsoft.com/office/drawing/2014/main" id="{C30C7273-1B48-BEC9-3A05-8A1755D72A2E}"/>
              </a:ext>
            </a:extLst>
          </p:cNvPr>
          <p:cNvGrpSpPr>
            <a:grpSpLocks/>
          </p:cNvGrpSpPr>
          <p:nvPr/>
        </p:nvGrpSpPr>
        <p:grpSpPr bwMode="auto">
          <a:xfrm>
            <a:off x="2695575" y="4073525"/>
            <a:ext cx="758825" cy="1300163"/>
            <a:chOff x="1872" y="2828"/>
            <a:chExt cx="527" cy="903"/>
          </a:xfrm>
        </p:grpSpPr>
        <p:grpSp>
          <p:nvGrpSpPr>
            <p:cNvPr id="427025" name="Group 28">
              <a:extLst>
                <a:ext uri="{FF2B5EF4-FFF2-40B4-BE49-F238E27FC236}">
                  <a16:creationId xmlns:a16="http://schemas.microsoft.com/office/drawing/2014/main" id="{2B294319-D755-FA43-A8D6-816A814392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3450"/>
              <a:ext cx="479" cy="239"/>
              <a:chOff x="1872" y="3450"/>
              <a:chExt cx="479" cy="239"/>
            </a:xfrm>
          </p:grpSpPr>
          <p:sp>
            <p:nvSpPr>
              <p:cNvPr id="427028" name="AutoShape 29">
                <a:extLst>
                  <a:ext uri="{FF2B5EF4-FFF2-40B4-BE49-F238E27FC236}">
                    <a16:creationId xmlns:a16="http://schemas.microsoft.com/office/drawing/2014/main" id="{16F92C5A-8688-36AE-42F0-514DAA253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3450"/>
                <a:ext cx="480" cy="240"/>
              </a:xfrm>
              <a:prstGeom prst="roundRect">
                <a:avLst>
                  <a:gd name="adj" fmla="val 417"/>
                </a:avLst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27029" name="Line 30">
                <a:extLst>
                  <a:ext uri="{FF2B5EF4-FFF2-40B4-BE49-F238E27FC236}">
                    <a16:creationId xmlns:a16="http://schemas.microsoft.com/office/drawing/2014/main" id="{5A38CC08-D4A4-3222-4288-FE941E19CC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3450"/>
                <a:ext cx="1" cy="23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7030" name="Line 31">
                <a:extLst>
                  <a:ext uri="{FF2B5EF4-FFF2-40B4-BE49-F238E27FC236}">
                    <a16:creationId xmlns:a16="http://schemas.microsoft.com/office/drawing/2014/main" id="{3B3444A5-5646-CBD8-B977-139511C392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3450"/>
                <a:ext cx="1" cy="23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27026" name="Line 32">
              <a:extLst>
                <a:ext uri="{FF2B5EF4-FFF2-40B4-BE49-F238E27FC236}">
                  <a16:creationId xmlns:a16="http://schemas.microsoft.com/office/drawing/2014/main" id="{16624E3F-A730-DFF7-2EDC-2D5ECEB8B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828"/>
              <a:ext cx="192" cy="622"/>
            </a:xfrm>
            <a:prstGeom prst="line">
              <a:avLst/>
            </a:prstGeom>
            <a:noFill/>
            <a:ln w="2844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7027" name="Text Box 33">
              <a:extLst>
                <a:ext uri="{FF2B5EF4-FFF2-40B4-BE49-F238E27FC236}">
                  <a16:creationId xmlns:a16="http://schemas.microsoft.com/office/drawing/2014/main" id="{ECB76184-08D3-610F-44C0-105A674B20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402"/>
              <a:ext cx="4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655638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655638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6556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6556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6556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6556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6556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6556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1588"/>
                </a:spcBef>
                <a:buClr>
                  <a:srgbClr val="CC0000"/>
                </a:buClr>
                <a:buFontTx/>
                <a:buNone/>
              </a:pPr>
              <a:r>
                <a:rPr lang="en-GB" altLang="pt-BR" sz="2500">
                  <a:solidFill>
                    <a:srgbClr val="CC0000"/>
                  </a:solidFill>
                  <a:latin typeface="Arial" panose="020B0604020202020204" pitchFamily="34" charset="0"/>
                </a:rPr>
                <a:t>42</a:t>
              </a:r>
            </a:p>
          </p:txBody>
        </p:sp>
      </p:grpSp>
      <p:sp>
        <p:nvSpPr>
          <p:cNvPr id="4130" name="Line 34">
            <a:extLst>
              <a:ext uri="{FF2B5EF4-FFF2-40B4-BE49-F238E27FC236}">
                <a16:creationId xmlns:a16="http://schemas.microsoft.com/office/drawing/2014/main" id="{C1771CAC-7985-8F0A-2988-E782BC5F8E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5875" y="5178425"/>
            <a:ext cx="211138" cy="554038"/>
          </a:xfrm>
          <a:prstGeom prst="line">
            <a:avLst/>
          </a:prstGeom>
          <a:noFill/>
          <a:ln w="2844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pt-BR"/>
          </a:p>
        </p:txBody>
      </p:sp>
      <p:sp>
        <p:nvSpPr>
          <p:cNvPr id="427020" name="Text Box 35">
            <a:extLst>
              <a:ext uri="{FF2B5EF4-FFF2-40B4-BE49-F238E27FC236}">
                <a16:creationId xmlns:a16="http://schemas.microsoft.com/office/drawing/2014/main" id="{2BA12F4D-01DE-25A1-DE51-50DF05E0E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3286125"/>
            <a:ext cx="4838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GB" altLang="pt-BR" sz="1800" b="1">
                <a:solidFill>
                  <a:srgbClr val="000080"/>
                </a:solidFill>
                <a:latin typeface="Arial" panose="020B0604020202020204" pitchFamily="34" charset="0"/>
              </a:rPr>
              <a:t>A árvore binária pode degenerar  para uma estrutura próxima a  uma lista encadeada,  e o tempo de acesso deixa de ser logarítmico.</a:t>
            </a:r>
            <a:r>
              <a:rPr lang="en-GB" altLang="pt-BR" sz="1200">
                <a:solidFill>
                  <a:srgbClr val="00008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132" name="AutoShape 36">
            <a:extLst>
              <a:ext uri="{FF2B5EF4-FFF2-40B4-BE49-F238E27FC236}">
                <a16:creationId xmlns:a16="http://schemas.microsoft.com/office/drawing/2014/main" id="{1E67FAF0-C08B-99EC-EEE8-04E3337F4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5737225"/>
            <a:ext cx="692150" cy="484188"/>
          </a:xfrm>
          <a:prstGeom prst="roundRect">
            <a:avLst>
              <a:gd name="adj" fmla="val 296"/>
            </a:avLst>
          </a:prstGeom>
          <a:noFill/>
          <a:ln w="3816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27022" name="Text Box 37">
            <a:extLst>
              <a:ext uri="{FF2B5EF4-FFF2-40B4-BE49-F238E27FC236}">
                <a16:creationId xmlns:a16="http://schemas.microsoft.com/office/drawing/2014/main" id="{52AEB731-08C1-1D96-B5E9-37E8DA4C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13" y="5942013"/>
            <a:ext cx="15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27023" name="Text Box 38">
            <a:extLst>
              <a:ext uri="{FF2B5EF4-FFF2-40B4-BE49-F238E27FC236}">
                <a16:creationId xmlns:a16="http://schemas.microsoft.com/office/drawing/2014/main" id="{667F538D-5AD2-CEBD-7557-76C604749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63" y="5911850"/>
            <a:ext cx="255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4BD46B9C-5A14-F59F-F541-2E0AF212C36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3600" dirty="0">
                <a:latin typeface="+mj-lt"/>
                <a:ea typeface="+mj-ea"/>
                <a:cs typeface="+mj-cs"/>
              </a:rPr>
              <a:t>Árvore Binária de Busca: Problemas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2" grpId="0" animBg="1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1">
            <a:extLst>
              <a:ext uri="{FF2B5EF4-FFF2-40B4-BE49-F238E27FC236}">
                <a16:creationId xmlns:a16="http://schemas.microsoft.com/office/drawing/2014/main" id="{59EABEC9-3FDB-4F02-F121-6052FDF06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785813"/>
            <a:ext cx="8429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400">
                <a:solidFill>
                  <a:srgbClr val="800000"/>
                </a:solidFill>
                <a:latin typeface="Arial" panose="020B0604020202020204" pitchFamily="34" charset="0"/>
              </a:rPr>
              <a:t>Conclusão:</a:t>
            </a:r>
            <a:r>
              <a:rPr lang="en-GB" altLang="pt-BR" sz="2400">
                <a:solidFill>
                  <a:srgbClr val="000000"/>
                </a:solidFill>
                <a:latin typeface="Arial" panose="020B0604020202020204" pitchFamily="34" charset="0"/>
              </a:rPr>
              <a:t> Após um certo número de inserções e remoções,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400">
                <a:solidFill>
                  <a:srgbClr val="000000"/>
                </a:solidFill>
                <a:latin typeface="Arial" panose="020B0604020202020204" pitchFamily="34" charset="0"/>
              </a:rPr>
              <a:t>as árvores deixam de ser ótimas (custo O(log n) para n nós).</a:t>
            </a:r>
          </a:p>
        </p:txBody>
      </p:sp>
      <p:sp>
        <p:nvSpPr>
          <p:cNvPr id="429059" name="Text Box 2">
            <a:extLst>
              <a:ext uri="{FF2B5EF4-FFF2-40B4-BE49-F238E27FC236}">
                <a16:creationId xmlns:a16="http://schemas.microsoft.com/office/drawing/2014/main" id="{782ADF3C-0103-0360-6878-C153A6B3E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2257425"/>
            <a:ext cx="838676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400">
                <a:solidFill>
                  <a:srgbClr val="800000"/>
                </a:solidFill>
                <a:latin typeface="Arial" panose="020B0604020202020204" pitchFamily="34" charset="0"/>
              </a:rPr>
              <a:t>Idéia: </a:t>
            </a:r>
            <a:r>
              <a:rPr lang="en-GB" altLang="pt-BR" sz="2400">
                <a:solidFill>
                  <a:srgbClr val="000000"/>
                </a:solidFill>
                <a:latin typeface="Arial" panose="020B0604020202020204" pitchFamily="34" charset="0"/>
              </a:rPr>
              <a:t>Manter o custo de acesso na mesma ordem de grandeza de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400">
                <a:solidFill>
                  <a:srgbClr val="000000"/>
                </a:solidFill>
                <a:latin typeface="Arial" panose="020B0604020202020204" pitchFamily="34" charset="0"/>
              </a:rPr>
              <a:t>uma árvore ótima, ou seja,  O(log n).   Este custo </a:t>
            </a:r>
            <a:r>
              <a:rPr lang="en-GB" altLang="pt-BR" sz="2400">
                <a:solidFill>
                  <a:srgbClr val="000080"/>
                </a:solidFill>
                <a:latin typeface="Arial" panose="020B0604020202020204" pitchFamily="34" charset="0"/>
              </a:rPr>
              <a:t>DEVE </a:t>
            </a:r>
            <a:r>
              <a:rPr lang="en-GB" altLang="pt-BR" sz="2400">
                <a:solidFill>
                  <a:srgbClr val="000000"/>
                </a:solidFill>
                <a:latin typeface="Arial" panose="020B0604020202020204" pitchFamily="34" charset="0"/>
              </a:rPr>
              <a:t>ser mantido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400">
                <a:solidFill>
                  <a:srgbClr val="000000"/>
                </a:solidFill>
                <a:latin typeface="Arial" panose="020B0604020202020204" pitchFamily="34" charset="0"/>
              </a:rPr>
              <a:t>inclusive após inserções e remoções.</a:t>
            </a:r>
          </a:p>
        </p:txBody>
      </p:sp>
      <p:sp>
        <p:nvSpPr>
          <p:cNvPr id="429060" name="Text Box 3">
            <a:extLst>
              <a:ext uri="{FF2B5EF4-FFF2-40B4-BE49-F238E27FC236}">
                <a16:creationId xmlns:a16="http://schemas.microsoft.com/office/drawing/2014/main" id="{82EB9B4A-4187-79D5-FCC9-3E201C62F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4286250"/>
            <a:ext cx="85058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400">
                <a:solidFill>
                  <a:srgbClr val="800000"/>
                </a:solidFill>
                <a:latin typeface="Arial" panose="020B0604020202020204" pitchFamily="34" charset="0"/>
              </a:rPr>
              <a:t>Solução: </a:t>
            </a:r>
            <a:r>
              <a:rPr lang="en-GB" altLang="pt-BR" sz="2400">
                <a:solidFill>
                  <a:srgbClr val="000000"/>
                </a:solidFill>
                <a:latin typeface="Arial" panose="020B0604020202020204" pitchFamily="34" charset="0"/>
              </a:rPr>
              <a:t> A árvore deve ser alterada, periodicamente. de forma que os custos destas modificações se mantenham em O(log n).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endParaRPr lang="en-GB" altLang="pt-BR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FF"/>
                </a:solidFill>
                <a:latin typeface="Arial" panose="020B0604020202020204" pitchFamily="34" charset="0"/>
              </a:rPr>
              <a:t>UMA ÁRVORE COM ESTAS CARACTERÍSTICAS É BALANCEADA</a:t>
            </a:r>
          </a:p>
        </p:txBody>
      </p:sp>
    </p:spTree>
  </p:cSld>
  <p:clrMapOvr>
    <a:masterClrMapping/>
  </p:clrMapOvr>
  <p:transition spd="med"/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1">
            <a:extLst>
              <a:ext uri="{FF2B5EF4-FFF2-40B4-BE49-F238E27FC236}">
                <a16:creationId xmlns:a16="http://schemas.microsoft.com/office/drawing/2014/main" id="{486B1CE2-E703-B591-05F5-52082055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568325"/>
            <a:ext cx="7807325" cy="1146175"/>
          </a:xfrm>
        </p:spPr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altLang="pt-BR">
                <a:solidFill>
                  <a:srgbClr val="000080"/>
                </a:solidFill>
              </a:rPr>
              <a:t>Conceito de Balanceamento</a:t>
            </a:r>
          </a:p>
        </p:txBody>
      </p:sp>
      <p:sp>
        <p:nvSpPr>
          <p:cNvPr id="431107" name="Text Box 2">
            <a:extLst>
              <a:ext uri="{FF2B5EF4-FFF2-40B4-BE49-F238E27FC236}">
                <a16:creationId xmlns:a16="http://schemas.microsoft.com/office/drawing/2014/main" id="{36A01B52-5838-B71A-3299-1FDFF3203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857375"/>
            <a:ext cx="87153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400">
                <a:solidFill>
                  <a:srgbClr val="800000"/>
                </a:solidFill>
                <a:latin typeface="Arial" panose="020B0604020202020204" pitchFamily="34" charset="0"/>
              </a:rPr>
              <a:t>Fato: </a:t>
            </a:r>
            <a:r>
              <a:rPr lang="en-GB" altLang="pt-BR" sz="2400">
                <a:solidFill>
                  <a:srgbClr val="000000"/>
                </a:solidFill>
                <a:latin typeface="Arial" panose="020B0604020202020204" pitchFamily="34" charset="0"/>
              </a:rPr>
              <a:t> as árvores completas são aquelas que minimizam o número de comparações efetuadas no pior caso para uma busca por chave.</a:t>
            </a:r>
          </a:p>
        </p:txBody>
      </p:sp>
      <p:sp>
        <p:nvSpPr>
          <p:cNvPr id="431108" name="Text Box 3">
            <a:extLst>
              <a:ext uri="{FF2B5EF4-FFF2-40B4-BE49-F238E27FC236}">
                <a16:creationId xmlns:a16="http://schemas.microsoft.com/office/drawing/2014/main" id="{B522DDF0-2E6D-00D6-7EB5-0E749359D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214688"/>
            <a:ext cx="85407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400">
                <a:solidFill>
                  <a:srgbClr val="800000"/>
                </a:solidFill>
                <a:latin typeface="Arial" panose="020B0604020202020204" pitchFamily="34" charset="0"/>
              </a:rPr>
              <a:t>Aplicações Dinâmicas:</a:t>
            </a:r>
            <a:r>
              <a:rPr lang="en-GB" altLang="pt-BR" sz="2400">
                <a:solidFill>
                  <a:srgbClr val="000000"/>
                </a:solidFill>
                <a:latin typeface="Arial" panose="020B0604020202020204" pitchFamily="34" charset="0"/>
              </a:rPr>
              <a:t>  desaconselhável (caso degenerado visto antes)</a:t>
            </a:r>
          </a:p>
        </p:txBody>
      </p:sp>
      <p:sp>
        <p:nvSpPr>
          <p:cNvPr id="431109" name="Text Box 4">
            <a:extLst>
              <a:ext uri="{FF2B5EF4-FFF2-40B4-BE49-F238E27FC236}">
                <a16:creationId xmlns:a16="http://schemas.microsoft.com/office/drawing/2014/main" id="{6763AB58-BDF2-DF44-0005-CE93FB9A6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286250"/>
            <a:ext cx="81200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400">
                <a:solidFill>
                  <a:srgbClr val="800000"/>
                </a:solidFill>
                <a:latin typeface="Arial" panose="020B0604020202020204" pitchFamily="34" charset="0"/>
              </a:rPr>
              <a:t>Idéia:</a:t>
            </a:r>
            <a:r>
              <a:rPr lang="en-GB" altLang="pt-BR" sz="2400">
                <a:solidFill>
                  <a:srgbClr val="000000"/>
                </a:solidFill>
                <a:latin typeface="Arial" panose="020B0604020202020204" pitchFamily="34" charset="0"/>
              </a:rPr>
              <a:t> Aplicar um algoritmo que torne a árvore novamente completa.</a:t>
            </a:r>
          </a:p>
        </p:txBody>
      </p:sp>
    </p:spTree>
  </p:cSld>
  <p:clrMapOvr>
    <a:masterClrMapping/>
  </p:clrMapOvr>
  <p:transition spd="med"/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Text Box 1">
            <a:extLst>
              <a:ext uri="{FF2B5EF4-FFF2-40B4-BE49-F238E27FC236}">
                <a16:creationId xmlns:a16="http://schemas.microsoft.com/office/drawing/2014/main" id="{B4F97EC8-DC36-525D-6A6D-CF43943FC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560388"/>
            <a:ext cx="53863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8000"/>
                </a:solidFill>
                <a:latin typeface="Arial" panose="020B0604020202020204" pitchFamily="34" charset="0"/>
              </a:rPr>
              <a:t>Exemplo:  transformação para uma árvore completa.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endParaRPr lang="en-GB" altLang="pt-BR" sz="18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8000"/>
                </a:solidFill>
                <a:latin typeface="Arial" panose="020B0604020202020204" pitchFamily="34" charset="0"/>
              </a:rPr>
              <a:t>             Custo  </a:t>
            </a:r>
            <a:r>
              <a:rPr lang="en-GB" altLang="pt-BR" sz="2400">
                <a:solidFill>
                  <a:srgbClr val="008000"/>
                </a:solidFill>
                <a:latin typeface="StarSymbol" charset="0"/>
              </a:rPr>
              <a:t>n </a:t>
            </a:r>
            <a:r>
              <a:rPr lang="en-GB" altLang="pt-BR" sz="2400">
                <a:solidFill>
                  <a:srgbClr val="008000"/>
                </a:solidFill>
                <a:latin typeface="Arial" panose="020B0604020202020204" pitchFamily="34" charset="0"/>
              </a:rPr>
              <a:t>passos pelo menos.</a:t>
            </a:r>
          </a:p>
        </p:txBody>
      </p:sp>
      <p:sp>
        <p:nvSpPr>
          <p:cNvPr id="433155" name="Text Box 2">
            <a:extLst>
              <a:ext uri="{FF2B5EF4-FFF2-40B4-BE49-F238E27FC236}">
                <a16:creationId xmlns:a16="http://schemas.microsoft.com/office/drawing/2014/main" id="{F6587E43-A162-D5B5-CCDB-1EFFD24E6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2441575"/>
            <a:ext cx="79771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000">
                <a:solidFill>
                  <a:srgbClr val="800000"/>
                </a:solidFill>
                <a:latin typeface="Arial" panose="020B0604020202020204" pitchFamily="34" charset="0"/>
              </a:rPr>
              <a:t>Conclusão: </a:t>
            </a:r>
            <a:r>
              <a:rPr lang="en-GB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Aŕvores completas e a busca binária não são recomenda-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000">
                <a:solidFill>
                  <a:srgbClr val="000000"/>
                </a:solidFill>
                <a:latin typeface="Arial" panose="020B0604020202020204" pitchFamily="34" charset="0"/>
              </a:rPr>
              <a:t>das para aplicações dinâmicas.</a:t>
            </a:r>
          </a:p>
        </p:txBody>
      </p:sp>
      <p:sp>
        <p:nvSpPr>
          <p:cNvPr id="433156" name="Text Box 3">
            <a:extLst>
              <a:ext uri="{FF2B5EF4-FFF2-40B4-BE49-F238E27FC236}">
                <a16:creationId xmlns:a16="http://schemas.microsoft.com/office/drawing/2014/main" id="{F1E3F949-0C41-EF50-26CD-4C13C62C1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3956050"/>
            <a:ext cx="460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433157" name="Text Box 4">
            <a:extLst>
              <a:ext uri="{FF2B5EF4-FFF2-40B4-BE49-F238E27FC236}">
                <a16:creationId xmlns:a16="http://schemas.microsoft.com/office/drawing/2014/main" id="{57C1E2F9-C4C9-7DFC-5E72-26004C0DE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3805238"/>
            <a:ext cx="77009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000">
                <a:solidFill>
                  <a:srgbClr val="000080"/>
                </a:solidFill>
                <a:latin typeface="Arial" panose="020B0604020202020204" pitchFamily="34" charset="0"/>
              </a:rPr>
              <a:t>Alternativa: </a:t>
            </a:r>
            <a:r>
              <a:rPr lang="en-GB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Exigir que a altura da árvore seja igual a O(log n) para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000">
                <a:solidFill>
                  <a:srgbClr val="000000"/>
                </a:solidFill>
                <a:latin typeface="Arial" panose="020B0604020202020204" pitchFamily="34" charset="0"/>
              </a:rPr>
              <a:t>n nós.  Além disto, cada subárvore que contém m nós deve possuir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000">
                <a:solidFill>
                  <a:srgbClr val="000000"/>
                </a:solidFill>
                <a:latin typeface="Arial" panose="020B0604020202020204" pitchFamily="34" charset="0"/>
              </a:rPr>
              <a:t>altura O(log m). </a:t>
            </a:r>
          </a:p>
        </p:txBody>
      </p:sp>
      <p:sp>
        <p:nvSpPr>
          <p:cNvPr id="433158" name="Text Box 5">
            <a:extLst>
              <a:ext uri="{FF2B5EF4-FFF2-40B4-BE49-F238E27FC236}">
                <a16:creationId xmlns:a16="http://schemas.microsoft.com/office/drawing/2014/main" id="{3F5B2AB0-C226-E11F-6980-A06CA6C91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5684838"/>
            <a:ext cx="5300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80"/>
                </a:solidFill>
                <a:latin typeface="Arial" panose="020B0604020202020204" pitchFamily="34" charset="0"/>
              </a:rPr>
              <a:t>ÁRVORE NESTAS CONDIÇÕES É BALANCEADA.</a:t>
            </a:r>
          </a:p>
        </p:txBody>
      </p:sp>
    </p:spTree>
  </p:cSld>
  <p:clrMapOvr>
    <a:masterClrMapping/>
  </p:clrMapOvr>
  <p:transition spd="med"/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1">
            <a:extLst>
              <a:ext uri="{FF2B5EF4-FFF2-40B4-BE49-F238E27FC236}">
                <a16:creationId xmlns:a16="http://schemas.microsoft.com/office/drawing/2014/main" id="{EFCD687E-9B64-4235-C321-42FCB1BC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568325"/>
            <a:ext cx="7807325" cy="1146175"/>
          </a:xfrm>
        </p:spPr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altLang="pt-BR">
                <a:solidFill>
                  <a:srgbClr val="800000"/>
                </a:solidFill>
              </a:rPr>
              <a:t>Pontos Importantes</a:t>
            </a:r>
          </a:p>
        </p:txBody>
      </p:sp>
      <p:sp>
        <p:nvSpPr>
          <p:cNvPr id="435203" name="Rectangle 2">
            <a:extLst>
              <a:ext uri="{FF2B5EF4-FFF2-40B4-BE49-F238E27FC236}">
                <a16:creationId xmlns:a16="http://schemas.microsoft.com/office/drawing/2014/main" id="{2156AB85-88DD-19F2-54F8-4E368DA9D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513" y="1906588"/>
            <a:ext cx="7807325" cy="4321175"/>
          </a:xfrm>
        </p:spPr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altLang="pt-BR"/>
              <a:t>Forma de uma árvore balanceada é menos rígida do que a de uma árvore completa</a:t>
            </a: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altLang="pt-BR"/>
              <a:t>Mais fácil o rebalanceamento</a:t>
            </a: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altLang="pt-BR"/>
              <a:t>AVL é um exemplo de tal árvore. Satisfaz as condições de balanceamento e após as inclusões e remoções empregam operações de rebalanceamento com custo O(log n) passos.</a:t>
            </a:r>
          </a:p>
        </p:txBody>
      </p:sp>
    </p:spTree>
  </p:cSld>
  <p:clrMapOvr>
    <a:masterClrMapping/>
  </p:clrMapOvr>
  <p:transition spd="med"/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1">
            <a:extLst>
              <a:ext uri="{FF2B5EF4-FFF2-40B4-BE49-F238E27FC236}">
                <a16:creationId xmlns:a16="http://schemas.microsoft.com/office/drawing/2014/main" id="{EDD3C1C2-0C0F-6343-E681-FBA85BD5A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527050"/>
            <a:ext cx="7807325" cy="1228725"/>
          </a:xfrm>
        </p:spPr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altLang="pt-BR" sz="3600">
                <a:solidFill>
                  <a:srgbClr val="000080"/>
                </a:solidFill>
              </a:rPr>
              <a:t>Árvores AVL</a:t>
            </a:r>
            <a:br>
              <a:rPr lang="en-GB" altLang="pt-BR" sz="3600">
                <a:solidFill>
                  <a:srgbClr val="000080"/>
                </a:solidFill>
              </a:rPr>
            </a:br>
            <a:r>
              <a:rPr lang="en-GB" altLang="pt-BR" sz="3600">
                <a:solidFill>
                  <a:srgbClr val="000080"/>
                </a:solidFill>
              </a:rPr>
              <a:t>(Adel'son-Vel'skit e Landis [1962])</a:t>
            </a:r>
          </a:p>
        </p:txBody>
      </p:sp>
      <p:sp>
        <p:nvSpPr>
          <p:cNvPr id="437251" name="Text Box 2">
            <a:extLst>
              <a:ext uri="{FF2B5EF4-FFF2-40B4-BE49-F238E27FC236}">
                <a16:creationId xmlns:a16="http://schemas.microsoft.com/office/drawing/2014/main" id="{E907DE3B-37D4-624B-8CCA-84675ABED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1955800"/>
            <a:ext cx="8135937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400">
                <a:solidFill>
                  <a:srgbClr val="000000"/>
                </a:solidFill>
                <a:latin typeface="Arial" panose="020B0604020202020204" pitchFamily="34" charset="0"/>
              </a:rPr>
              <a:t>Def.: Uma árvore binária T é denominada AVL quando,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endParaRPr lang="en-GB" altLang="pt-BR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GB" altLang="pt-BR" sz="2500" b="1">
                <a:solidFill>
                  <a:srgbClr val="CC0000"/>
                </a:solidFill>
                <a:latin typeface="Arial" panose="020B0604020202020204" pitchFamily="34" charset="0"/>
              </a:rPr>
              <a:t>para todo nó v, a altura das 2 subárvores, esquerda e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GB" altLang="pt-BR" sz="2500" b="1">
                <a:solidFill>
                  <a:srgbClr val="CC0000"/>
                </a:solidFill>
                <a:latin typeface="Arial" panose="020B0604020202020204" pitchFamily="34" charset="0"/>
              </a:rPr>
              <a:t>direita, satisfazem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GB" altLang="pt-BR" sz="2500" b="1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GB" altLang="pt-BR" sz="2500" b="1">
                <a:solidFill>
                  <a:srgbClr val="CC0000"/>
                </a:solidFill>
                <a:latin typeface="Arial" panose="020B0604020202020204" pitchFamily="34" charset="0"/>
              </a:rPr>
              <a:t>             fb(v) = altura(dir)  - altura(esq)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GB" altLang="pt-BR" sz="2500" b="1">
                <a:solidFill>
                  <a:srgbClr val="CC0000"/>
                </a:solidFill>
                <a:latin typeface="Arial" panose="020B0604020202020204" pitchFamily="34" charset="0"/>
              </a:rPr>
              <a:t>					|fb(v)| </a:t>
            </a:r>
            <a:r>
              <a:rPr lang="en-GB" altLang="pt-BR" sz="2500" b="1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≤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GB" altLang="pt-BR" sz="2500" b="1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onde  fb(v) é o fator de balanceamento do nó v.</a:t>
            </a:r>
          </a:p>
        </p:txBody>
      </p:sp>
      <p:sp>
        <p:nvSpPr>
          <p:cNvPr id="437252" name="Text Box 3">
            <a:extLst>
              <a:ext uri="{FF2B5EF4-FFF2-40B4-BE49-F238E27FC236}">
                <a16:creationId xmlns:a16="http://schemas.microsoft.com/office/drawing/2014/main" id="{740899BD-4268-50A4-B6F2-9EB8C2B85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429250"/>
            <a:ext cx="88312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400">
                <a:solidFill>
                  <a:srgbClr val="000000"/>
                </a:solidFill>
                <a:latin typeface="Arial" panose="020B0604020202020204" pitchFamily="34" charset="0"/>
              </a:rPr>
              <a:t>Neste caso, </a:t>
            </a:r>
            <a:r>
              <a:rPr lang="en-GB" altLang="pt-BR" sz="2400">
                <a:solidFill>
                  <a:srgbClr val="000080"/>
                </a:solidFill>
                <a:latin typeface="Arial" panose="020B0604020202020204" pitchFamily="34" charset="0"/>
              </a:rPr>
              <a:t>v</a:t>
            </a:r>
            <a:r>
              <a:rPr lang="en-GB" altLang="pt-BR" sz="2400">
                <a:solidFill>
                  <a:srgbClr val="000000"/>
                </a:solidFill>
                <a:latin typeface="Arial" panose="020B0604020202020204" pitchFamily="34" charset="0"/>
              </a:rPr>
              <a:t> é dito </a:t>
            </a:r>
            <a:r>
              <a:rPr lang="en-GB" altLang="pt-BR" sz="2400">
                <a:solidFill>
                  <a:srgbClr val="000080"/>
                </a:solidFill>
                <a:latin typeface="Arial" panose="020B0604020202020204" pitchFamily="34" charset="0"/>
              </a:rPr>
              <a:t>regulado</a:t>
            </a:r>
            <a:r>
              <a:rPr lang="en-GB" altLang="pt-BR" sz="2400">
                <a:solidFill>
                  <a:srgbClr val="000000"/>
                </a:solidFill>
                <a:latin typeface="Arial" panose="020B0604020202020204" pitchFamily="34" charset="0"/>
              </a:rPr>
              <a:t>.  Uma </a:t>
            </a:r>
            <a:r>
              <a:rPr lang="en-GB" altLang="pt-BR" sz="2400">
                <a:solidFill>
                  <a:srgbClr val="000080"/>
                </a:solidFill>
                <a:latin typeface="Arial" panose="020B0604020202020204" pitchFamily="34" charset="0"/>
              </a:rPr>
              <a:t>árvore</a:t>
            </a:r>
            <a:r>
              <a:rPr lang="en-GB" altLang="pt-BR" sz="2400">
                <a:solidFill>
                  <a:srgbClr val="000000"/>
                </a:solidFill>
                <a:latin typeface="Arial" panose="020B0604020202020204" pitchFamily="34" charset="0"/>
              </a:rPr>
              <a:t> que contenha um nó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400">
                <a:solidFill>
                  <a:srgbClr val="000000"/>
                </a:solidFill>
                <a:latin typeface="Arial" panose="020B0604020202020204" pitchFamily="34" charset="0"/>
              </a:rPr>
              <a:t>que não satisfaça esta condição de altura é denominada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400">
                <a:solidFill>
                  <a:srgbClr val="000080"/>
                </a:solidFill>
                <a:latin typeface="Arial" panose="020B0604020202020204" pitchFamily="34" charset="0"/>
              </a:rPr>
              <a:t>                             desregulada.</a:t>
            </a:r>
          </a:p>
        </p:txBody>
      </p:sp>
    </p:spTree>
  </p:cSld>
  <p:clrMapOvr>
    <a:masterClrMapping/>
  </p:clrMapOvr>
  <p:transition spd="med"/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1">
            <a:extLst>
              <a:ext uri="{FF2B5EF4-FFF2-40B4-BE49-F238E27FC236}">
                <a16:creationId xmlns:a16="http://schemas.microsoft.com/office/drawing/2014/main" id="{DE1F40B3-6EB6-A9A5-8B32-5D094B59C6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1513" y="527050"/>
            <a:ext cx="7807325" cy="1228725"/>
          </a:xfrm>
        </p:spPr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altLang="pt-BR" sz="3600">
                <a:solidFill>
                  <a:srgbClr val="000080"/>
                </a:solidFill>
              </a:rPr>
              <a:t>Árvores AVL</a:t>
            </a:r>
            <a:br>
              <a:rPr lang="en-GB" altLang="pt-BR" sz="3600">
                <a:solidFill>
                  <a:srgbClr val="000080"/>
                </a:solidFill>
              </a:rPr>
            </a:br>
            <a:r>
              <a:rPr lang="en-GB" altLang="pt-BR" sz="3600">
                <a:solidFill>
                  <a:srgbClr val="000080"/>
                </a:solidFill>
              </a:rPr>
              <a:t>(Adel'son-Vel'skit e Landis [1962])</a:t>
            </a:r>
          </a:p>
        </p:txBody>
      </p:sp>
      <p:sp>
        <p:nvSpPr>
          <p:cNvPr id="439299" name="Text Box 2">
            <a:extLst>
              <a:ext uri="{FF2B5EF4-FFF2-40B4-BE49-F238E27FC236}">
                <a16:creationId xmlns:a16="http://schemas.microsoft.com/office/drawing/2014/main" id="{070A442C-508D-E769-E9BB-533CFE059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1955800"/>
            <a:ext cx="6858000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400">
                <a:solidFill>
                  <a:srgbClr val="000000"/>
                </a:solidFill>
                <a:latin typeface="Arial" panose="020B0604020202020204" pitchFamily="34" charset="0"/>
              </a:rPr>
              <a:t>Observe que: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endParaRPr lang="en-GB" altLang="pt-BR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GB" altLang="pt-BR" sz="2500" b="1">
                <a:solidFill>
                  <a:srgbClr val="CC0000"/>
                </a:solidFill>
                <a:latin typeface="Arial" panose="020B0604020202020204" pitchFamily="34" charset="0"/>
              </a:rPr>
              <a:t> 		fb(v) = altura(dir)  - altura(esq)</a:t>
            </a:r>
            <a:endParaRPr lang="en-GB" altLang="pt-BR" sz="2500" b="1">
              <a:solidFill>
                <a:srgbClr val="CC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endParaRPr lang="en-GB" altLang="pt-BR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endParaRPr lang="en-GB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GB" altLang="pt-BR" sz="2500" b="1">
                <a:latin typeface="Arial" panose="020B0604020202020204" pitchFamily="34" charset="0"/>
              </a:rPr>
              <a:t>fb(v) &lt; 0, indica subárvore maior na esquerda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GB" altLang="pt-BR" sz="25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GB" altLang="pt-BR" sz="2500" b="1">
                <a:latin typeface="Arial" panose="020B0604020202020204" pitchFamily="34" charset="0"/>
              </a:rPr>
              <a:t>fb(v) &gt; 0, indica subárvore maior na direita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GB" altLang="pt-BR" sz="25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GB" altLang="pt-BR" sz="2500" b="1">
                <a:solidFill>
                  <a:srgbClr val="CC0000"/>
                </a:solidFill>
                <a:latin typeface="Arial" panose="020B0604020202020204" pitchFamily="34" charset="0"/>
              </a:rPr>
              <a:t>Isso é importante para balancear a árvore!!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GB" altLang="pt-BR" sz="25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Text Box 1">
            <a:extLst>
              <a:ext uri="{FF2B5EF4-FFF2-40B4-BE49-F238E27FC236}">
                <a16:creationId xmlns:a16="http://schemas.microsoft.com/office/drawing/2014/main" id="{01022A81-D633-8BDE-B49E-43EDE05A1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775" y="1849438"/>
            <a:ext cx="512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        </a:t>
            </a:r>
          </a:p>
        </p:txBody>
      </p:sp>
      <p:sp>
        <p:nvSpPr>
          <p:cNvPr id="441347" name="Text Box 2">
            <a:extLst>
              <a:ext uri="{FF2B5EF4-FFF2-40B4-BE49-F238E27FC236}">
                <a16:creationId xmlns:a16="http://schemas.microsoft.com/office/drawing/2014/main" id="{56D3B2AE-AD33-085D-1C87-6D027E4D9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652463"/>
            <a:ext cx="57673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                     </a:t>
            </a:r>
            <a:r>
              <a:rPr lang="en-GB" altLang="pt-BR" sz="2500">
                <a:solidFill>
                  <a:srgbClr val="000080"/>
                </a:solidFill>
                <a:latin typeface="Arial" panose="020B0604020202020204" pitchFamily="34" charset="0"/>
              </a:rPr>
              <a:t>INSERÇÃO EM ÁRVORE AVL</a:t>
            </a:r>
          </a:p>
        </p:txBody>
      </p:sp>
      <p:sp>
        <p:nvSpPr>
          <p:cNvPr id="441348" name="Text Box 3">
            <a:extLst>
              <a:ext uri="{FF2B5EF4-FFF2-40B4-BE49-F238E27FC236}">
                <a16:creationId xmlns:a16="http://schemas.microsoft.com/office/drawing/2014/main" id="{4662891C-9AC8-3912-4D7C-4626A6EEF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1835150"/>
            <a:ext cx="70215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000">
                <a:solidFill>
                  <a:srgbClr val="000000"/>
                </a:solidFill>
                <a:latin typeface="Arial" panose="020B0604020202020204" pitchFamily="34" charset="0"/>
              </a:rPr>
              <a:t>AVL-Inserir (T, x)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000">
                <a:solidFill>
                  <a:srgbClr val="000000"/>
                </a:solidFill>
                <a:latin typeface="Arial" panose="020B0604020202020204" pitchFamily="34" charset="0"/>
              </a:rPr>
              <a:t>Entrada: Árvore AVL e um nó x para inserção em T.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000">
                <a:solidFill>
                  <a:srgbClr val="000000"/>
                </a:solidFill>
                <a:latin typeface="Arial" panose="020B0604020202020204" pitchFamily="34" charset="0"/>
              </a:rPr>
              <a:t>Saída: Árvore AVL  (T + x)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000">
                <a:solidFill>
                  <a:srgbClr val="000000"/>
                </a:solidFill>
                <a:latin typeface="Arial" panose="020B0604020202020204" pitchFamily="34" charset="0"/>
              </a:rPr>
              <a:t>Início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endParaRPr lang="en-GB" altLang="pt-BR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  1. Use o algoritmo de inserção para árvore de busca binária.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  2. Se (T + x)  é AVL então devolva (T + x)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  3. senão T' = AVL-Balance (T + x).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  4.  Devolva T' 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000">
                <a:solidFill>
                  <a:srgbClr val="000000"/>
                </a:solidFill>
                <a:latin typeface="Arial" panose="020B0604020202020204" pitchFamily="34" charset="0"/>
              </a:rPr>
              <a:t>Fim</a:t>
            </a:r>
          </a:p>
        </p:txBody>
      </p:sp>
    </p:spTree>
  </p:cSld>
  <p:clrMapOvr>
    <a:masterClrMapping/>
  </p:clrMapOvr>
  <p:transition spd="med"/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1">
            <a:extLst>
              <a:ext uri="{FF2B5EF4-FFF2-40B4-BE49-F238E27FC236}">
                <a16:creationId xmlns:a16="http://schemas.microsoft.com/office/drawing/2014/main" id="{539C6273-E54B-E6E1-EBD0-18D650A6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568325"/>
            <a:ext cx="7807325" cy="1146175"/>
          </a:xfrm>
        </p:spPr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altLang="pt-BR">
                <a:solidFill>
                  <a:srgbClr val="000080"/>
                </a:solidFill>
              </a:rPr>
              <a:t>AVL-Balance</a:t>
            </a:r>
          </a:p>
        </p:txBody>
      </p:sp>
      <p:sp>
        <p:nvSpPr>
          <p:cNvPr id="443395" name="Text Box 2">
            <a:extLst>
              <a:ext uri="{FF2B5EF4-FFF2-40B4-BE49-F238E27FC236}">
                <a16:creationId xmlns:a16="http://schemas.microsoft.com/office/drawing/2014/main" id="{B13ACCBA-D311-EAA7-5A40-CAD54FFE8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143125"/>
            <a:ext cx="87471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500">
                <a:solidFill>
                  <a:srgbClr val="000000"/>
                </a:solidFill>
                <a:latin typeface="Arial" panose="020B0604020202020204" pitchFamily="34" charset="0"/>
              </a:rPr>
              <a:t>Existem </a:t>
            </a:r>
            <a:r>
              <a:rPr lang="en-GB" altLang="pt-BR" sz="2500">
                <a:solidFill>
                  <a:srgbClr val="800000"/>
                </a:solidFill>
                <a:latin typeface="Arial" panose="020B0604020202020204" pitchFamily="34" charset="0"/>
              </a:rPr>
              <a:t>4 possibilidades.</a:t>
            </a:r>
            <a:r>
              <a:rPr lang="en-GB" altLang="pt-BR" sz="2500">
                <a:solidFill>
                  <a:srgbClr val="000000"/>
                </a:solidFill>
                <a:latin typeface="Arial" panose="020B0604020202020204" pitchFamily="34" charset="0"/>
              </a:rPr>
              <a:t>  Veremos a seguir 2 delas, as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500">
                <a:solidFill>
                  <a:srgbClr val="000000"/>
                </a:solidFill>
                <a:latin typeface="Arial" panose="020B0604020202020204" pitchFamily="34" charset="0"/>
              </a:rPr>
              <a:t>demais são simétricas.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endParaRPr lang="en-GB" altLang="pt-BR" sz="25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500">
                <a:solidFill>
                  <a:srgbClr val="000000"/>
                </a:solidFill>
                <a:latin typeface="Arial" panose="020B0604020202020204" pitchFamily="34" charset="0"/>
              </a:rPr>
              <a:t>Usaremos um </a:t>
            </a:r>
            <a:r>
              <a:rPr lang="en-GB" altLang="pt-BR" sz="2500">
                <a:solidFill>
                  <a:srgbClr val="800000"/>
                </a:solidFill>
                <a:latin typeface="Arial" panose="020B0604020202020204" pitchFamily="34" charset="0"/>
              </a:rPr>
              <a:t>exemplo genérico</a:t>
            </a:r>
            <a:r>
              <a:rPr lang="en-GB" altLang="pt-BR" sz="2500">
                <a:solidFill>
                  <a:srgbClr val="000000"/>
                </a:solidFill>
                <a:latin typeface="Arial" panose="020B0604020202020204" pitchFamily="34" charset="0"/>
              </a:rPr>
              <a:t> para explicar o </a:t>
            </a:r>
            <a:r>
              <a:rPr lang="en-GB" altLang="pt-BR" sz="2500">
                <a:solidFill>
                  <a:srgbClr val="800000"/>
                </a:solidFill>
                <a:latin typeface="Arial" panose="020B0604020202020204" pitchFamily="34" charset="0"/>
              </a:rPr>
              <a:t>algoritmo de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500">
                <a:solidFill>
                  <a:srgbClr val="800000"/>
                </a:solidFill>
                <a:latin typeface="Arial" panose="020B0604020202020204" pitchFamily="34" charset="0"/>
              </a:rPr>
              <a:t>                         rebalanceamento.</a:t>
            </a:r>
          </a:p>
        </p:txBody>
      </p:sp>
    </p:spTree>
  </p:cSld>
  <p:clrMapOvr>
    <a:masterClrMapping/>
  </p:clrMapOvr>
  <p:transition spd="med"/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AutoShape 15">
            <a:extLst>
              <a:ext uri="{FF2B5EF4-FFF2-40B4-BE49-F238E27FC236}">
                <a16:creationId xmlns:a16="http://schemas.microsoft.com/office/drawing/2014/main" id="{DD24CAAB-CD41-C0B4-347D-ECF9C9135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981200"/>
            <a:ext cx="609600" cy="838200"/>
          </a:xfrm>
          <a:prstGeom prst="triangle">
            <a:avLst>
              <a:gd name="adj" fmla="val 5000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45443" name="AutoShape 32">
            <a:extLst>
              <a:ext uri="{FF2B5EF4-FFF2-40B4-BE49-F238E27FC236}">
                <a16:creationId xmlns:a16="http://schemas.microsoft.com/office/drawing/2014/main" id="{D8A0C215-E937-24F7-9EA1-F93C9B097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81200"/>
            <a:ext cx="304800" cy="838200"/>
          </a:xfrm>
          <a:prstGeom prst="rtTriangle">
            <a:avLst/>
          </a:pr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45444" name="Text Box 1">
            <a:extLst>
              <a:ext uri="{FF2B5EF4-FFF2-40B4-BE49-F238E27FC236}">
                <a16:creationId xmlns:a16="http://schemas.microsoft.com/office/drawing/2014/main" id="{D84D0E98-F4F4-5085-AD5B-02AF4DBDB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803275"/>
            <a:ext cx="4554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400">
                <a:solidFill>
                  <a:srgbClr val="000080"/>
                </a:solidFill>
                <a:latin typeface="Arial" panose="020B0604020202020204" pitchFamily="34" charset="0"/>
              </a:rPr>
              <a:t>Caso 1: Rotação simples (direita)</a:t>
            </a:r>
          </a:p>
        </p:txBody>
      </p:sp>
      <p:sp>
        <p:nvSpPr>
          <p:cNvPr id="445445" name="Text Box 2">
            <a:extLst>
              <a:ext uri="{FF2B5EF4-FFF2-40B4-BE49-F238E27FC236}">
                <a16:creationId xmlns:a16="http://schemas.microsoft.com/office/drawing/2014/main" id="{B276AE53-31B1-0F75-4D99-3022FA4F4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00400"/>
            <a:ext cx="68580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O novo nó foi inserido na subárvore da esquerda, fazendo a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altura de B igual a </a:t>
            </a:r>
            <a:r>
              <a:rPr lang="en-GB" altLang="pt-BR" sz="1800">
                <a:solidFill>
                  <a:srgbClr val="800000"/>
                </a:solidFill>
                <a:latin typeface="Arial" panose="020B0604020202020204" pitchFamily="34" charset="0"/>
              </a:rPr>
              <a:t>(h + 2)</a:t>
            </a: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, enquanto a altura de C é </a:t>
            </a:r>
            <a:r>
              <a:rPr lang="en-GB" altLang="pt-BR" sz="1800">
                <a:solidFill>
                  <a:srgbClr val="800000"/>
                </a:solidFill>
                <a:latin typeface="Arial" panose="020B0604020202020204" pitchFamily="34" charset="0"/>
              </a:rPr>
              <a:t>h.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endParaRPr lang="en-GB" altLang="pt-BR" sz="1800">
              <a:solidFill>
                <a:srgbClr val="8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endParaRPr lang="en-GB" altLang="pt-BR" sz="1800">
              <a:solidFill>
                <a:srgbClr val="8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800000"/>
                </a:solidFill>
                <a:latin typeface="Arial" panose="020B0604020202020204" pitchFamily="34" charset="0"/>
              </a:rPr>
              <a:t>SOLUÇÃO: </a:t>
            </a: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executamos uma rotação,  movendo B para cima no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 sentido horário e modificamos e modificamos o resto da árvore se-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gundo a propriedade de uma árvore de busca binária.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endParaRPr lang="en-GB" altLang="pt-BR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endParaRPr lang="en-GB" altLang="pt-BR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800000"/>
                </a:solidFill>
                <a:latin typeface="Arial" panose="020B0604020202020204" pitchFamily="34" charset="0"/>
              </a:rPr>
              <a:t>OBS: </a:t>
            </a: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A altura da árvore enraizada em B após a rotação é a mesma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da árvore original antes da inserção. Logo, nao precisamos mais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balancear.</a:t>
            </a:r>
          </a:p>
        </p:txBody>
      </p:sp>
      <p:sp>
        <p:nvSpPr>
          <p:cNvPr id="445446" name="Oval 5">
            <a:extLst>
              <a:ext uri="{FF2B5EF4-FFF2-40B4-BE49-F238E27FC236}">
                <a16:creationId xmlns:a16="http://schemas.microsoft.com/office/drawing/2014/main" id="{C4664FC1-1652-9AEC-3EEA-F40556609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600200"/>
            <a:ext cx="457200" cy="3048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45447" name="AutoShape 9">
            <a:extLst>
              <a:ext uri="{FF2B5EF4-FFF2-40B4-BE49-F238E27FC236}">
                <a16:creationId xmlns:a16="http://schemas.microsoft.com/office/drawing/2014/main" id="{29075167-1E7D-0BB6-8035-186A5AF62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981200"/>
            <a:ext cx="609600" cy="838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45448" name="Line 12">
            <a:extLst>
              <a:ext uri="{FF2B5EF4-FFF2-40B4-BE49-F238E27FC236}">
                <a16:creationId xmlns:a16="http://schemas.microsoft.com/office/drawing/2014/main" id="{369FC05A-365D-EE2F-0CF6-2AF3848F66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18288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5449" name="Line 13">
            <a:extLst>
              <a:ext uri="{FF2B5EF4-FFF2-40B4-BE49-F238E27FC236}">
                <a16:creationId xmlns:a16="http://schemas.microsoft.com/office/drawing/2014/main" id="{DFAEC747-B4D4-795F-8704-E08728964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18288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5450" name="Text Box 14">
            <a:extLst>
              <a:ext uri="{FF2B5EF4-FFF2-40B4-BE49-F238E27FC236}">
                <a16:creationId xmlns:a16="http://schemas.microsoft.com/office/drawing/2014/main" id="{988BB468-AE85-C932-C96C-91D0F5876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2192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-2</a:t>
            </a:r>
          </a:p>
        </p:txBody>
      </p:sp>
      <p:sp>
        <p:nvSpPr>
          <p:cNvPr id="445451" name="Text Box 18">
            <a:extLst>
              <a:ext uri="{FF2B5EF4-FFF2-40B4-BE49-F238E27FC236}">
                <a16:creationId xmlns:a16="http://schemas.microsoft.com/office/drawing/2014/main" id="{457448B9-306C-E223-EE1C-1CEC71C33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33600"/>
            <a:ext cx="304800" cy="3143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445452" name="Text Box 19">
            <a:extLst>
              <a:ext uri="{FF2B5EF4-FFF2-40B4-BE49-F238E27FC236}">
                <a16:creationId xmlns:a16="http://schemas.microsoft.com/office/drawing/2014/main" id="{94DF0163-F601-848A-5817-F2FE8A083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133600"/>
            <a:ext cx="3048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445453" name="Text Box 20">
            <a:extLst>
              <a:ext uri="{FF2B5EF4-FFF2-40B4-BE49-F238E27FC236}">
                <a16:creationId xmlns:a16="http://schemas.microsoft.com/office/drawing/2014/main" id="{D21EDE1C-2EFC-8586-C7FF-6EE11A7DC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33600"/>
            <a:ext cx="304800" cy="3143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445454" name="Text Box 21">
            <a:extLst>
              <a:ext uri="{FF2B5EF4-FFF2-40B4-BE49-F238E27FC236}">
                <a16:creationId xmlns:a16="http://schemas.microsoft.com/office/drawing/2014/main" id="{B0FFAD26-B84E-F23E-A7FF-3EBE6B606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15605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445455" name="Oval 22">
            <a:extLst>
              <a:ext uri="{FF2B5EF4-FFF2-40B4-BE49-F238E27FC236}">
                <a16:creationId xmlns:a16="http://schemas.microsoft.com/office/drawing/2014/main" id="{926E0C3F-A356-B72B-A885-CE710D9E9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752600"/>
            <a:ext cx="457200" cy="3048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45456" name="AutoShape 23">
            <a:extLst>
              <a:ext uri="{FF2B5EF4-FFF2-40B4-BE49-F238E27FC236}">
                <a16:creationId xmlns:a16="http://schemas.microsoft.com/office/drawing/2014/main" id="{423EE28D-E251-2E47-A820-E14A01C16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981200"/>
            <a:ext cx="609600" cy="838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45457" name="Line 24">
            <a:extLst>
              <a:ext uri="{FF2B5EF4-FFF2-40B4-BE49-F238E27FC236}">
                <a16:creationId xmlns:a16="http://schemas.microsoft.com/office/drawing/2014/main" id="{2BFCF4FD-80AA-8061-A20F-65793C4FAD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20574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5458" name="Line 25">
            <a:extLst>
              <a:ext uri="{FF2B5EF4-FFF2-40B4-BE49-F238E27FC236}">
                <a16:creationId xmlns:a16="http://schemas.microsoft.com/office/drawing/2014/main" id="{36BEEF4C-089C-3E9D-B8C5-A83A485EAF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15240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5459" name="Text Box 28">
            <a:extLst>
              <a:ext uri="{FF2B5EF4-FFF2-40B4-BE49-F238E27FC236}">
                <a16:creationId xmlns:a16="http://schemas.microsoft.com/office/drawing/2014/main" id="{73AFBDED-C99F-25E4-9C50-EADF51516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057400"/>
            <a:ext cx="3048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445460" name="Text Box 29">
            <a:extLst>
              <a:ext uri="{FF2B5EF4-FFF2-40B4-BE49-F238E27FC236}">
                <a16:creationId xmlns:a16="http://schemas.microsoft.com/office/drawing/2014/main" id="{8ED22EAF-8555-9F87-BC53-8933A09EC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371600"/>
            <a:ext cx="304800" cy="3143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445461" name="Text Box 30">
            <a:extLst>
              <a:ext uri="{FF2B5EF4-FFF2-40B4-BE49-F238E27FC236}">
                <a16:creationId xmlns:a16="http://schemas.microsoft.com/office/drawing/2014/main" id="{612A5524-F53A-5DEF-354A-409CFF74D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6906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445462" name="Line 31">
            <a:extLst>
              <a:ext uri="{FF2B5EF4-FFF2-40B4-BE49-F238E27FC236}">
                <a16:creationId xmlns:a16="http://schemas.microsoft.com/office/drawing/2014/main" id="{92F807D2-69F1-31D8-CC62-9D81E5D6B5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9050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5463" name="AutoShape 35">
            <a:extLst>
              <a:ext uri="{FF2B5EF4-FFF2-40B4-BE49-F238E27FC236}">
                <a16:creationId xmlns:a16="http://schemas.microsoft.com/office/drawing/2014/main" id="{BB41C8E1-8C3C-8538-5C3F-9DB97119A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981200"/>
            <a:ext cx="304800" cy="838200"/>
          </a:xfrm>
          <a:prstGeom prst="rtTriangle">
            <a:avLst/>
          </a:pr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45464" name="AutoShape 36">
            <a:extLst>
              <a:ext uri="{FF2B5EF4-FFF2-40B4-BE49-F238E27FC236}">
                <a16:creationId xmlns:a16="http://schemas.microsoft.com/office/drawing/2014/main" id="{C57F3F7A-0B9A-9A3A-A0AC-7B5F810118B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00600" y="1981200"/>
            <a:ext cx="304800" cy="838200"/>
          </a:xfrm>
          <a:prstGeom prst="rtTriangle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45465" name="Line 37">
            <a:extLst>
              <a:ext uri="{FF2B5EF4-FFF2-40B4-BE49-F238E27FC236}">
                <a16:creationId xmlns:a16="http://schemas.microsoft.com/office/drawing/2014/main" id="{FC709A56-D6B9-932C-AEAC-C7555AD06D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16764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5466" name="Freeform 38">
            <a:extLst>
              <a:ext uri="{FF2B5EF4-FFF2-40B4-BE49-F238E27FC236}">
                <a16:creationId xmlns:a16="http://schemas.microsoft.com/office/drawing/2014/main" id="{0B7124E2-2235-1309-A0B8-E8579D7CD2F4}"/>
              </a:ext>
            </a:extLst>
          </p:cNvPr>
          <p:cNvSpPr>
            <a:spLocks/>
          </p:cNvSpPr>
          <p:nvPr/>
        </p:nvSpPr>
        <p:spPr bwMode="auto">
          <a:xfrm>
            <a:off x="1447800" y="1511300"/>
            <a:ext cx="622300" cy="469900"/>
          </a:xfrm>
          <a:custGeom>
            <a:avLst/>
            <a:gdLst>
              <a:gd name="T0" fmla="*/ 2147483646 w 392"/>
              <a:gd name="T1" fmla="*/ 2147483646 h 296"/>
              <a:gd name="T2" fmla="*/ 2147483646 w 392"/>
              <a:gd name="T3" fmla="*/ 2147483646 h 296"/>
              <a:gd name="T4" fmla="*/ 2147483646 w 392"/>
              <a:gd name="T5" fmla="*/ 2147483646 h 296"/>
              <a:gd name="T6" fmla="*/ 2147483646 w 392"/>
              <a:gd name="T7" fmla="*/ 2147483646 h 296"/>
              <a:gd name="T8" fmla="*/ 0 60000 65536"/>
              <a:gd name="T9" fmla="*/ 0 60000 65536"/>
              <a:gd name="T10" fmla="*/ 0 60000 65536"/>
              <a:gd name="T11" fmla="*/ 0 60000 65536"/>
              <a:gd name="T12" fmla="*/ 0 w 392"/>
              <a:gd name="T13" fmla="*/ 0 h 296"/>
              <a:gd name="T14" fmla="*/ 392 w 392"/>
              <a:gd name="T15" fmla="*/ 296 h 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" h="296">
                <a:moveTo>
                  <a:pt x="48" y="296"/>
                </a:moveTo>
                <a:cubicBezTo>
                  <a:pt x="24" y="200"/>
                  <a:pt x="0" y="104"/>
                  <a:pt x="48" y="56"/>
                </a:cubicBezTo>
                <a:cubicBezTo>
                  <a:pt x="96" y="8"/>
                  <a:pt x="280" y="16"/>
                  <a:pt x="336" y="8"/>
                </a:cubicBezTo>
                <a:cubicBezTo>
                  <a:pt x="392" y="0"/>
                  <a:pt x="388" y="4"/>
                  <a:pt x="384" y="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5467" name="Text Box 39">
            <a:extLst>
              <a:ext uri="{FF2B5EF4-FFF2-40B4-BE49-F238E27FC236}">
                <a16:creationId xmlns:a16="http://schemas.microsoft.com/office/drawing/2014/main" id="{6FD39366-954A-B150-C071-2BA9340C3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-1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7744795-D934-BB51-AE58-EDD96427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Análise: Crescimento de Funções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69A11B9-BC14-3F5E-6CFC-838D0DD73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125538"/>
            <a:ext cx="8785225" cy="5183187"/>
          </a:xfrm>
        </p:spPr>
        <p:txBody>
          <a:bodyPr/>
          <a:lstStyle/>
          <a:p>
            <a:r>
              <a:rPr lang="pt-BR" altLang="pt-BR" sz="2600"/>
              <a:t>O tempo de execução geralmente dependente de um único parâmetro </a:t>
            </a:r>
            <a:r>
              <a:rPr lang="pt-BR" altLang="pt-BR" sz="2600" b="1" i="1"/>
              <a:t>N</a:t>
            </a:r>
          </a:p>
          <a:p>
            <a:pPr lvl="1"/>
            <a:r>
              <a:rPr lang="pt-BR" altLang="pt-BR" sz="2200"/>
              <a:t>ordem de um polinômio</a:t>
            </a:r>
          </a:p>
          <a:p>
            <a:pPr lvl="1"/>
            <a:r>
              <a:rPr lang="pt-BR" altLang="pt-BR" sz="2200"/>
              <a:t>tamanho de um arquivo a ser processado, ordenado, etc</a:t>
            </a:r>
          </a:p>
          <a:p>
            <a:pPr lvl="1"/>
            <a:r>
              <a:rPr lang="pt-BR" altLang="pt-BR" sz="2200"/>
              <a:t>ou medida abstrata do tamanho do problema a considerar (usualmente relacionado com o número de dados a processar)</a:t>
            </a:r>
          </a:p>
          <a:p>
            <a:pPr lvl="1"/>
            <a:endParaRPr lang="pt-BR" altLang="pt-BR" sz="2200"/>
          </a:p>
          <a:p>
            <a:r>
              <a:rPr lang="pt-BR" altLang="pt-BR" sz="2600"/>
              <a:t>Quando há mais de um parâmetro</a:t>
            </a:r>
          </a:p>
          <a:p>
            <a:pPr lvl="1"/>
            <a:r>
              <a:rPr lang="pt-BR" altLang="pt-BR" sz="2200"/>
              <a:t>procura-se exprimir todos os parâmetros em função de um só</a:t>
            </a:r>
          </a:p>
          <a:p>
            <a:pPr lvl="1"/>
            <a:r>
              <a:rPr lang="pt-BR" altLang="pt-BR" sz="2200"/>
              <a:t>faz-se uma análise em separado para cada parâmetro</a:t>
            </a: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AutoShape 50">
            <a:extLst>
              <a:ext uri="{FF2B5EF4-FFF2-40B4-BE49-F238E27FC236}">
                <a16:creationId xmlns:a16="http://schemas.microsoft.com/office/drawing/2014/main" id="{489E7DD0-0C07-1435-481A-EF2A95C1A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19400"/>
            <a:ext cx="609600" cy="228600"/>
          </a:xfrm>
          <a:prstGeom prst="triangle">
            <a:avLst>
              <a:gd name="adj" fmla="val 50000"/>
            </a:avLst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47491" name="Oval 38">
            <a:extLst>
              <a:ext uri="{FF2B5EF4-FFF2-40B4-BE49-F238E27FC236}">
                <a16:creationId xmlns:a16="http://schemas.microsoft.com/office/drawing/2014/main" id="{808B965D-2673-57AF-0B8E-5A479ED72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371600"/>
            <a:ext cx="457200" cy="3048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47492" name="Text Box 1">
            <a:extLst>
              <a:ext uri="{FF2B5EF4-FFF2-40B4-BE49-F238E27FC236}">
                <a16:creationId xmlns:a16="http://schemas.microsoft.com/office/drawing/2014/main" id="{1B125F13-D8CF-3D5E-1F17-8FFAC6123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742950"/>
            <a:ext cx="434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400">
                <a:solidFill>
                  <a:srgbClr val="000080"/>
                </a:solidFill>
                <a:latin typeface="Arial" panose="020B0604020202020204" pitchFamily="34" charset="0"/>
              </a:rPr>
              <a:t>Caso 2:  Rotação dupla (direita)</a:t>
            </a:r>
          </a:p>
        </p:txBody>
      </p:sp>
      <p:sp>
        <p:nvSpPr>
          <p:cNvPr id="447493" name="Text Box 2">
            <a:extLst>
              <a:ext uri="{FF2B5EF4-FFF2-40B4-BE49-F238E27FC236}">
                <a16:creationId xmlns:a16="http://schemas.microsoft.com/office/drawing/2014/main" id="{ABEF81A1-A562-A471-DA1C-C885FEED6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1400"/>
            <a:ext cx="6350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600">
                <a:solidFill>
                  <a:srgbClr val="000000"/>
                </a:solidFill>
                <a:latin typeface="Arial" panose="020B0604020202020204" pitchFamily="34" charset="0"/>
              </a:rPr>
              <a:t>O novo nó é inserido na subárvore da esquerda enraizada por B, mas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600">
                <a:solidFill>
                  <a:srgbClr val="000000"/>
                </a:solidFill>
                <a:latin typeface="Arial" panose="020B0604020202020204" pitchFamily="34" charset="0"/>
              </a:rPr>
              <a:t>na configuração do novo exemplo (filho E de B tem 2 árvores). Nova-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600">
                <a:solidFill>
                  <a:srgbClr val="000000"/>
                </a:solidFill>
                <a:latin typeface="Arial" panose="020B0604020202020204" pitchFamily="34" charset="0"/>
              </a:rPr>
              <a:t>mente, a altura de B é </a:t>
            </a:r>
            <a:r>
              <a:rPr lang="en-GB" altLang="pt-BR" sz="1600">
                <a:solidFill>
                  <a:srgbClr val="800000"/>
                </a:solidFill>
                <a:latin typeface="Arial" panose="020B0604020202020204" pitchFamily="34" charset="0"/>
              </a:rPr>
              <a:t>(h + 2)</a:t>
            </a:r>
            <a:r>
              <a:rPr lang="en-GB" altLang="pt-BR" sz="1600">
                <a:solidFill>
                  <a:srgbClr val="000000"/>
                </a:solidFill>
                <a:latin typeface="Arial" panose="020B0604020202020204" pitchFamily="34" charset="0"/>
              </a:rPr>
              <a:t> e de C é igual a </a:t>
            </a:r>
            <a:r>
              <a:rPr lang="en-GB" altLang="pt-BR" sz="1600">
                <a:solidFill>
                  <a:srgbClr val="800000"/>
                </a:solidFill>
                <a:latin typeface="Arial" panose="020B0604020202020204" pitchFamily="34" charset="0"/>
              </a:rPr>
              <a:t>h</a:t>
            </a:r>
            <a:r>
              <a:rPr lang="en-GB" altLang="pt-BR" sz="16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endParaRPr lang="en-GB" altLang="pt-BR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600">
                <a:solidFill>
                  <a:srgbClr val="800000"/>
                </a:solidFill>
                <a:latin typeface="Arial" panose="020B0604020202020204" pitchFamily="34" charset="0"/>
              </a:rPr>
              <a:t>SOLUÇÃO:</a:t>
            </a:r>
            <a:r>
              <a:rPr lang="en-GB" altLang="pt-BR" sz="1600">
                <a:solidFill>
                  <a:srgbClr val="000000"/>
                </a:solidFill>
                <a:latin typeface="Arial" panose="020B0604020202020204" pitchFamily="34" charset="0"/>
              </a:rPr>
              <a:t> executamos uma rotação dupla,  movendo E para cima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600">
                <a:solidFill>
                  <a:srgbClr val="000000"/>
                </a:solidFill>
                <a:latin typeface="Arial" panose="020B0604020202020204" pitchFamily="34" charset="0"/>
              </a:rPr>
              <a:t>(2 vezes) no sentido horário e modificamos o resto da árvore segundo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600">
                <a:solidFill>
                  <a:srgbClr val="000000"/>
                </a:solidFill>
                <a:latin typeface="Arial" panose="020B0604020202020204" pitchFamily="34" charset="0"/>
              </a:rPr>
              <a:t> a propriedade uma árvore de busca binária.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endParaRPr lang="en-GB" altLang="pt-BR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endParaRPr lang="en-GB" altLang="pt-BR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600">
                <a:solidFill>
                  <a:srgbClr val="800000"/>
                </a:solidFill>
                <a:latin typeface="Arial" panose="020B0604020202020204" pitchFamily="34" charset="0"/>
              </a:rPr>
              <a:t>OBS: </a:t>
            </a:r>
            <a:r>
              <a:rPr lang="en-GB" altLang="pt-BR" sz="1600">
                <a:solidFill>
                  <a:srgbClr val="000000"/>
                </a:solidFill>
                <a:latin typeface="Arial" panose="020B0604020202020204" pitchFamily="34" charset="0"/>
              </a:rPr>
              <a:t>De novo, a árvore obtida pela rotação dupla tem mesma altura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600">
                <a:solidFill>
                  <a:srgbClr val="000000"/>
                </a:solidFill>
                <a:latin typeface="Arial" panose="020B0604020202020204" pitchFamily="34" charset="0"/>
              </a:rPr>
              <a:t>do que a árvore original (antes da inserção), a saber (h + 2). Logo,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600">
                <a:solidFill>
                  <a:srgbClr val="000000"/>
                </a:solidFill>
                <a:latin typeface="Arial" panose="020B0604020202020204" pitchFamily="34" charset="0"/>
              </a:rPr>
              <a:t>não precisamos mais de balanceamento.</a:t>
            </a:r>
          </a:p>
        </p:txBody>
      </p:sp>
      <p:sp>
        <p:nvSpPr>
          <p:cNvPr id="447494" name="AutoShape 8">
            <a:extLst>
              <a:ext uri="{FF2B5EF4-FFF2-40B4-BE49-F238E27FC236}">
                <a16:creationId xmlns:a16="http://schemas.microsoft.com/office/drawing/2014/main" id="{DB600264-9B2B-3448-7F23-C82AFBEB5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133600"/>
            <a:ext cx="609600" cy="838200"/>
          </a:xfrm>
          <a:prstGeom prst="triangle">
            <a:avLst>
              <a:gd name="adj" fmla="val 5000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47495" name="AutoShape 9">
            <a:extLst>
              <a:ext uri="{FF2B5EF4-FFF2-40B4-BE49-F238E27FC236}">
                <a16:creationId xmlns:a16="http://schemas.microsoft.com/office/drawing/2014/main" id="{916E8653-EBDE-6FBF-BF8C-CEDB03E3E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133600"/>
            <a:ext cx="304800" cy="838200"/>
          </a:xfrm>
          <a:prstGeom prst="rtTriangle">
            <a:avLst/>
          </a:pr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47496" name="Oval 10">
            <a:extLst>
              <a:ext uri="{FF2B5EF4-FFF2-40B4-BE49-F238E27FC236}">
                <a16:creationId xmlns:a16="http://schemas.microsoft.com/office/drawing/2014/main" id="{F8EB7829-B3CD-5E36-1745-B39D8C90B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600200"/>
            <a:ext cx="457200" cy="3048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47497" name="AutoShape 11">
            <a:extLst>
              <a:ext uri="{FF2B5EF4-FFF2-40B4-BE49-F238E27FC236}">
                <a16:creationId xmlns:a16="http://schemas.microsoft.com/office/drawing/2014/main" id="{29A2FA26-4F9E-7F60-84EC-7E3F8C502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981200"/>
            <a:ext cx="609600" cy="838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47498" name="Line 12">
            <a:extLst>
              <a:ext uri="{FF2B5EF4-FFF2-40B4-BE49-F238E27FC236}">
                <a16:creationId xmlns:a16="http://schemas.microsoft.com/office/drawing/2014/main" id="{E7ED9BD1-02A3-CCEB-1CCE-1B6156B3A7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18288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7499" name="Line 13">
            <a:extLst>
              <a:ext uri="{FF2B5EF4-FFF2-40B4-BE49-F238E27FC236}">
                <a16:creationId xmlns:a16="http://schemas.microsoft.com/office/drawing/2014/main" id="{9B50482F-C546-3622-0F33-E24549B62B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18288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7500" name="Text Box 14">
            <a:extLst>
              <a:ext uri="{FF2B5EF4-FFF2-40B4-BE49-F238E27FC236}">
                <a16:creationId xmlns:a16="http://schemas.microsoft.com/office/drawing/2014/main" id="{6FDE2B69-2281-D864-999F-8294F9D51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2192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-2</a:t>
            </a:r>
          </a:p>
        </p:txBody>
      </p:sp>
      <p:sp>
        <p:nvSpPr>
          <p:cNvPr id="447501" name="Text Box 15">
            <a:extLst>
              <a:ext uri="{FF2B5EF4-FFF2-40B4-BE49-F238E27FC236}">
                <a16:creationId xmlns:a16="http://schemas.microsoft.com/office/drawing/2014/main" id="{DCCAD5D7-A709-32D1-6AD0-626633A78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514600"/>
            <a:ext cx="304800" cy="314325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447502" name="Text Box 16">
            <a:extLst>
              <a:ext uri="{FF2B5EF4-FFF2-40B4-BE49-F238E27FC236}">
                <a16:creationId xmlns:a16="http://schemas.microsoft.com/office/drawing/2014/main" id="{959B02C4-44A0-10DD-DED3-CB6048B13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133600"/>
            <a:ext cx="3048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447503" name="Text Box 17">
            <a:extLst>
              <a:ext uri="{FF2B5EF4-FFF2-40B4-BE49-F238E27FC236}">
                <a16:creationId xmlns:a16="http://schemas.microsoft.com/office/drawing/2014/main" id="{B8864A44-19CF-E819-9278-270F3BEAC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057400"/>
            <a:ext cx="304800" cy="3143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447504" name="Text Box 18">
            <a:extLst>
              <a:ext uri="{FF2B5EF4-FFF2-40B4-BE49-F238E27FC236}">
                <a16:creationId xmlns:a16="http://schemas.microsoft.com/office/drawing/2014/main" id="{75BFAB9C-E6B5-593C-A32E-05612B834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15605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447505" name="Text Box 31">
            <a:extLst>
              <a:ext uri="{FF2B5EF4-FFF2-40B4-BE49-F238E27FC236}">
                <a16:creationId xmlns:a16="http://schemas.microsoft.com/office/drawing/2014/main" id="{C889E652-9821-21B9-3AEE-A8AE2E192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44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+1</a:t>
            </a:r>
          </a:p>
        </p:txBody>
      </p:sp>
      <p:sp>
        <p:nvSpPr>
          <p:cNvPr id="447506" name="AutoShape 33">
            <a:extLst>
              <a:ext uri="{FF2B5EF4-FFF2-40B4-BE49-F238E27FC236}">
                <a16:creationId xmlns:a16="http://schemas.microsoft.com/office/drawing/2014/main" id="{0464054E-6C4E-4DCC-6830-90E0224AB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752600"/>
            <a:ext cx="609600" cy="838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47507" name="Line 34">
            <a:extLst>
              <a:ext uri="{FF2B5EF4-FFF2-40B4-BE49-F238E27FC236}">
                <a16:creationId xmlns:a16="http://schemas.microsoft.com/office/drawing/2014/main" id="{65C7C9D7-2B91-D37D-9382-08973BD2B4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6002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7508" name="Text Box 35">
            <a:extLst>
              <a:ext uri="{FF2B5EF4-FFF2-40B4-BE49-F238E27FC236}">
                <a16:creationId xmlns:a16="http://schemas.microsoft.com/office/drawing/2014/main" id="{D8EC413E-34F6-05F7-FD61-764562F67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905000"/>
            <a:ext cx="3048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447509" name="Text Box 36">
            <a:extLst>
              <a:ext uri="{FF2B5EF4-FFF2-40B4-BE49-F238E27FC236}">
                <a16:creationId xmlns:a16="http://schemas.microsoft.com/office/drawing/2014/main" id="{45FAD7D1-8F74-1AA0-69B0-0FB3181DB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13319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447510" name="Text Box 39">
            <a:extLst>
              <a:ext uri="{FF2B5EF4-FFF2-40B4-BE49-F238E27FC236}">
                <a16:creationId xmlns:a16="http://schemas.microsoft.com/office/drawing/2014/main" id="{964FE712-B323-B221-7DF3-2A34A98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905000"/>
            <a:ext cx="304800" cy="314325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447511" name="Line 40">
            <a:extLst>
              <a:ext uri="{FF2B5EF4-FFF2-40B4-BE49-F238E27FC236}">
                <a16:creationId xmlns:a16="http://schemas.microsoft.com/office/drawing/2014/main" id="{82692AC2-8313-B7BA-A53B-2B10955996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16764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7512" name="Line 44">
            <a:extLst>
              <a:ext uri="{FF2B5EF4-FFF2-40B4-BE49-F238E27FC236}">
                <a16:creationId xmlns:a16="http://schemas.microsoft.com/office/drawing/2014/main" id="{6C83A042-4728-D0F0-4974-9269DDBE8E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19812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7513" name="Text Box 41">
            <a:extLst>
              <a:ext uri="{FF2B5EF4-FFF2-40B4-BE49-F238E27FC236}">
                <a16:creationId xmlns:a16="http://schemas.microsoft.com/office/drawing/2014/main" id="{57280251-23A9-27AA-36CF-E2A183EA2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286000"/>
            <a:ext cx="304800" cy="3143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447514" name="AutoShape 46">
            <a:extLst>
              <a:ext uri="{FF2B5EF4-FFF2-40B4-BE49-F238E27FC236}">
                <a16:creationId xmlns:a16="http://schemas.microsoft.com/office/drawing/2014/main" id="{148D6E59-4059-13D4-5D7F-205E2D215D7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52800" y="2743200"/>
            <a:ext cx="304800" cy="838200"/>
          </a:xfrm>
          <a:prstGeom prst="rtTriangle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47515" name="Line 47">
            <a:extLst>
              <a:ext uri="{FF2B5EF4-FFF2-40B4-BE49-F238E27FC236}">
                <a16:creationId xmlns:a16="http://schemas.microsoft.com/office/drawing/2014/main" id="{5BC259F7-D2A2-75AA-2A5F-94110E99FC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24384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7516" name="AutoShape 48">
            <a:extLst>
              <a:ext uri="{FF2B5EF4-FFF2-40B4-BE49-F238E27FC236}">
                <a16:creationId xmlns:a16="http://schemas.microsoft.com/office/drawing/2014/main" id="{3ECC4AEC-AC70-E87E-A8F0-836CB786F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19400"/>
            <a:ext cx="609600" cy="228600"/>
          </a:xfrm>
          <a:prstGeom prst="triangle">
            <a:avLst>
              <a:gd name="adj" fmla="val 50000"/>
            </a:avLst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47517" name="AutoShape 49">
            <a:extLst>
              <a:ext uri="{FF2B5EF4-FFF2-40B4-BE49-F238E27FC236}">
                <a16:creationId xmlns:a16="http://schemas.microsoft.com/office/drawing/2014/main" id="{C0C6E867-6750-DB8C-B599-DEBF8ABEA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9400"/>
            <a:ext cx="304800" cy="228600"/>
          </a:xfrm>
          <a:prstGeom prst="rtTriangle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47518" name="AutoShape 51">
            <a:extLst>
              <a:ext uri="{FF2B5EF4-FFF2-40B4-BE49-F238E27FC236}">
                <a16:creationId xmlns:a16="http://schemas.microsoft.com/office/drawing/2014/main" id="{6201FD8E-C07F-1C75-6117-6646C7FD4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90800"/>
            <a:ext cx="304800" cy="228600"/>
          </a:xfrm>
          <a:prstGeom prst="rtTriangle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47519" name="AutoShape 52">
            <a:extLst>
              <a:ext uri="{FF2B5EF4-FFF2-40B4-BE49-F238E27FC236}">
                <a16:creationId xmlns:a16="http://schemas.microsoft.com/office/drawing/2014/main" id="{CF769572-3DBD-C101-2DFD-06F433EE9AC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67200" y="2590800"/>
            <a:ext cx="304800" cy="228600"/>
          </a:xfrm>
          <a:prstGeom prst="rtTriangle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47520" name="Line 53">
            <a:extLst>
              <a:ext uri="{FF2B5EF4-FFF2-40B4-BE49-F238E27FC236}">
                <a16:creationId xmlns:a16="http://schemas.microsoft.com/office/drawing/2014/main" id="{59E17367-1417-BF0E-8357-BDD167C222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4384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7521" name="Line 54">
            <a:extLst>
              <a:ext uri="{FF2B5EF4-FFF2-40B4-BE49-F238E27FC236}">
                <a16:creationId xmlns:a16="http://schemas.microsoft.com/office/drawing/2014/main" id="{357FD64C-E607-6A4A-1868-41B70262D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057400"/>
            <a:ext cx="228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7522" name="Freeform 55">
            <a:extLst>
              <a:ext uri="{FF2B5EF4-FFF2-40B4-BE49-F238E27FC236}">
                <a16:creationId xmlns:a16="http://schemas.microsoft.com/office/drawing/2014/main" id="{9B35B986-1634-5F66-EF8B-B0AFFEE9D837}"/>
              </a:ext>
            </a:extLst>
          </p:cNvPr>
          <p:cNvSpPr>
            <a:spLocks/>
          </p:cNvSpPr>
          <p:nvPr/>
        </p:nvSpPr>
        <p:spPr bwMode="auto">
          <a:xfrm>
            <a:off x="2133600" y="2112963"/>
            <a:ext cx="385763" cy="444500"/>
          </a:xfrm>
          <a:custGeom>
            <a:avLst/>
            <a:gdLst>
              <a:gd name="T0" fmla="*/ 2147483646 w 243"/>
              <a:gd name="T1" fmla="*/ 2147483646 h 280"/>
              <a:gd name="T2" fmla="*/ 2147483646 w 243"/>
              <a:gd name="T3" fmla="*/ 2147483646 h 280"/>
              <a:gd name="T4" fmla="*/ 2147483646 w 243"/>
              <a:gd name="T5" fmla="*/ 2147483646 h 280"/>
              <a:gd name="T6" fmla="*/ 0 w 243"/>
              <a:gd name="T7" fmla="*/ 2147483646 h 280"/>
              <a:gd name="T8" fmla="*/ 0 60000 65536"/>
              <a:gd name="T9" fmla="*/ 0 60000 65536"/>
              <a:gd name="T10" fmla="*/ 0 60000 65536"/>
              <a:gd name="T11" fmla="*/ 0 60000 65536"/>
              <a:gd name="T12" fmla="*/ 0 w 243"/>
              <a:gd name="T13" fmla="*/ 0 h 280"/>
              <a:gd name="T14" fmla="*/ 243 w 243"/>
              <a:gd name="T15" fmla="*/ 280 h 2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" h="280">
                <a:moveTo>
                  <a:pt x="205" y="280"/>
                </a:moveTo>
                <a:cubicBezTo>
                  <a:pt x="208" y="249"/>
                  <a:pt x="243" y="138"/>
                  <a:pt x="222" y="95"/>
                </a:cubicBezTo>
                <a:cubicBezTo>
                  <a:pt x="201" y="52"/>
                  <a:pt x="114" y="33"/>
                  <a:pt x="77" y="20"/>
                </a:cubicBezTo>
                <a:cubicBezTo>
                  <a:pt x="40" y="7"/>
                  <a:pt x="22" y="0"/>
                  <a:pt x="0" y="2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7523" name="Oval 56">
            <a:extLst>
              <a:ext uri="{FF2B5EF4-FFF2-40B4-BE49-F238E27FC236}">
                <a16:creationId xmlns:a16="http://schemas.microsoft.com/office/drawing/2014/main" id="{5DB1CBA5-8232-6897-9E5D-B3377161A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286000"/>
            <a:ext cx="457200" cy="3048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47524" name="AutoShape 57">
            <a:extLst>
              <a:ext uri="{FF2B5EF4-FFF2-40B4-BE49-F238E27FC236}">
                <a16:creationId xmlns:a16="http://schemas.microsoft.com/office/drawing/2014/main" id="{E0A9A34F-C141-6A26-77A6-AEB9591A8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819400"/>
            <a:ext cx="609600" cy="838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47525" name="Line 58">
            <a:extLst>
              <a:ext uri="{FF2B5EF4-FFF2-40B4-BE49-F238E27FC236}">
                <a16:creationId xmlns:a16="http://schemas.microsoft.com/office/drawing/2014/main" id="{3CA0E913-77AA-76B1-06E4-0A826DC8E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25908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7526" name="Text Box 59">
            <a:extLst>
              <a:ext uri="{FF2B5EF4-FFF2-40B4-BE49-F238E27FC236}">
                <a16:creationId xmlns:a16="http://schemas.microsoft.com/office/drawing/2014/main" id="{280AFCA2-1189-5A18-BF3B-9262FE9F6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2971800"/>
            <a:ext cx="3048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447527" name="Text Box 60">
            <a:extLst>
              <a:ext uri="{FF2B5EF4-FFF2-40B4-BE49-F238E27FC236}">
                <a16:creationId xmlns:a16="http://schemas.microsoft.com/office/drawing/2014/main" id="{3897293B-9C35-8087-D14C-DA2C68F70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2860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447528" name="Text Box 61">
            <a:extLst>
              <a:ext uri="{FF2B5EF4-FFF2-40B4-BE49-F238E27FC236}">
                <a16:creationId xmlns:a16="http://schemas.microsoft.com/office/drawing/2014/main" id="{9F0E0647-3686-C4E0-2149-AC98A119A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905000"/>
            <a:ext cx="304800" cy="314325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447529" name="Line 62">
            <a:extLst>
              <a:ext uri="{FF2B5EF4-FFF2-40B4-BE49-F238E27FC236}">
                <a16:creationId xmlns:a16="http://schemas.microsoft.com/office/drawing/2014/main" id="{BF680344-C0B2-7265-66DB-1B462C4F4A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057400"/>
            <a:ext cx="990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7530" name="Line 63">
            <a:extLst>
              <a:ext uri="{FF2B5EF4-FFF2-40B4-BE49-F238E27FC236}">
                <a16:creationId xmlns:a16="http://schemas.microsoft.com/office/drawing/2014/main" id="{893F355D-A999-DBCE-90B1-80A09F1864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19812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7531" name="Text Box 64">
            <a:extLst>
              <a:ext uri="{FF2B5EF4-FFF2-40B4-BE49-F238E27FC236}">
                <a16:creationId xmlns:a16="http://schemas.microsoft.com/office/drawing/2014/main" id="{27917638-C603-79C9-12D5-006524D42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286000"/>
            <a:ext cx="304800" cy="3143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447532" name="AutoShape 65">
            <a:extLst>
              <a:ext uri="{FF2B5EF4-FFF2-40B4-BE49-F238E27FC236}">
                <a16:creationId xmlns:a16="http://schemas.microsoft.com/office/drawing/2014/main" id="{60628D46-5846-E557-3BB4-1513E84E664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43600" y="2743200"/>
            <a:ext cx="304800" cy="838200"/>
          </a:xfrm>
          <a:prstGeom prst="rtTriangle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47533" name="Line 66">
            <a:extLst>
              <a:ext uri="{FF2B5EF4-FFF2-40B4-BE49-F238E27FC236}">
                <a16:creationId xmlns:a16="http://schemas.microsoft.com/office/drawing/2014/main" id="{C556CF3C-50A5-73E2-8739-A52CA06855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24384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7534" name="AutoShape 67">
            <a:extLst>
              <a:ext uri="{FF2B5EF4-FFF2-40B4-BE49-F238E27FC236}">
                <a16:creationId xmlns:a16="http://schemas.microsoft.com/office/drawing/2014/main" id="{4B093B52-3947-9371-3A71-676F43A2E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276600"/>
            <a:ext cx="304800" cy="228600"/>
          </a:xfrm>
          <a:prstGeom prst="rtTriangle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47535" name="AutoShape 68">
            <a:extLst>
              <a:ext uri="{FF2B5EF4-FFF2-40B4-BE49-F238E27FC236}">
                <a16:creationId xmlns:a16="http://schemas.microsoft.com/office/drawing/2014/main" id="{C5651171-2258-B196-6560-DDB9DC55BE1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58000" y="2590800"/>
            <a:ext cx="304800" cy="228600"/>
          </a:xfrm>
          <a:prstGeom prst="rtTriangle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47536" name="Line 69">
            <a:extLst>
              <a:ext uri="{FF2B5EF4-FFF2-40B4-BE49-F238E27FC236}">
                <a16:creationId xmlns:a16="http://schemas.microsoft.com/office/drawing/2014/main" id="{A6D95D91-89BE-8A28-3235-891B3153A7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24384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7537" name="Line 70">
            <a:extLst>
              <a:ext uri="{FF2B5EF4-FFF2-40B4-BE49-F238E27FC236}">
                <a16:creationId xmlns:a16="http://schemas.microsoft.com/office/drawing/2014/main" id="{9DFB3BF9-912D-B829-A120-CD21B5C0EB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0" y="2590800"/>
            <a:ext cx="304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47538" name="Freeform 71">
            <a:extLst>
              <a:ext uri="{FF2B5EF4-FFF2-40B4-BE49-F238E27FC236}">
                <a16:creationId xmlns:a16="http://schemas.microsoft.com/office/drawing/2014/main" id="{BB099406-0557-AD99-F6EF-FBFD4A0FFDD4}"/>
              </a:ext>
            </a:extLst>
          </p:cNvPr>
          <p:cNvSpPr>
            <a:spLocks/>
          </p:cNvSpPr>
          <p:nvPr/>
        </p:nvSpPr>
        <p:spPr bwMode="auto">
          <a:xfrm>
            <a:off x="4648200" y="1130300"/>
            <a:ext cx="762000" cy="317500"/>
          </a:xfrm>
          <a:custGeom>
            <a:avLst/>
            <a:gdLst>
              <a:gd name="T0" fmla="*/ 0 w 480"/>
              <a:gd name="T1" fmla="*/ 2147483646 h 200"/>
              <a:gd name="T2" fmla="*/ 2147483646 w 480"/>
              <a:gd name="T3" fmla="*/ 2147483646 h 200"/>
              <a:gd name="T4" fmla="*/ 2147483646 w 480"/>
              <a:gd name="T5" fmla="*/ 2147483646 h 200"/>
              <a:gd name="T6" fmla="*/ 2147483646 w 480"/>
              <a:gd name="T7" fmla="*/ 2147483646 h 200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200"/>
              <a:gd name="T14" fmla="*/ 480 w 480"/>
              <a:gd name="T15" fmla="*/ 200 h 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200">
                <a:moveTo>
                  <a:pt x="0" y="200"/>
                </a:moveTo>
                <a:cubicBezTo>
                  <a:pt x="28" y="168"/>
                  <a:pt x="56" y="136"/>
                  <a:pt x="96" y="104"/>
                </a:cubicBezTo>
                <a:cubicBezTo>
                  <a:pt x="136" y="72"/>
                  <a:pt x="176" y="0"/>
                  <a:pt x="240" y="8"/>
                </a:cubicBezTo>
                <a:cubicBezTo>
                  <a:pt x="304" y="16"/>
                  <a:pt x="440" y="136"/>
                  <a:pt x="480" y="15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/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>
            <a:extLst>
              <a:ext uri="{FF2B5EF4-FFF2-40B4-BE49-F238E27FC236}">
                <a16:creationId xmlns:a16="http://schemas.microsoft.com/office/drawing/2014/main" id="{D9169F78-7270-1D70-5AFF-BF7D19E6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/>
              <a:t>Exemplos de Rotação Simples</a:t>
            </a:r>
          </a:p>
        </p:txBody>
      </p:sp>
      <p:sp>
        <p:nvSpPr>
          <p:cNvPr id="449539" name="Rectangle 3">
            <a:extLst>
              <a:ext uri="{FF2B5EF4-FFF2-40B4-BE49-F238E27FC236}">
                <a16:creationId xmlns:a16="http://schemas.microsoft.com/office/drawing/2014/main" id="{E659F584-8820-1640-5E0E-B6C5AEE53D3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934325" cy="919163"/>
          </a:xfrm>
        </p:spPr>
        <p:txBody>
          <a:bodyPr/>
          <a:lstStyle/>
          <a:p>
            <a:r>
              <a:rPr lang="pt-BR" altLang="pt-BR" sz="2000"/>
              <a:t>Suponha que nós queiramos inserir o nó 3 na árvore inicial abaixo</a:t>
            </a:r>
          </a:p>
        </p:txBody>
      </p:sp>
      <p:graphicFrame>
        <p:nvGraphicFramePr>
          <p:cNvPr id="381956" name="Object 4">
            <a:extLst>
              <a:ext uri="{FF2B5EF4-FFF2-40B4-BE49-F238E27FC236}">
                <a16:creationId xmlns:a16="http://schemas.microsoft.com/office/drawing/2014/main" id="{7EDDC96F-AAB3-3486-ECC5-6AAAA34CB0D0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508000" y="4422775"/>
          <a:ext cx="3921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71" name="Visio" r:id="rId3" imgW="391622" imgH="661756" progId="Visio.Drawing.11">
                  <p:embed/>
                </p:oleObj>
              </mc:Choice>
              <mc:Fallback>
                <p:oleObj name="Visio" r:id="rId3" imgW="391622" imgH="661756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4422775"/>
                        <a:ext cx="3921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9541" name="Group 5">
            <a:extLst>
              <a:ext uri="{FF2B5EF4-FFF2-40B4-BE49-F238E27FC236}">
                <a16:creationId xmlns:a16="http://schemas.microsoft.com/office/drawing/2014/main" id="{087163C5-83B7-1E22-7A17-528B90603077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3054350"/>
            <a:ext cx="1584325" cy="1544638"/>
            <a:chOff x="113" y="2069"/>
            <a:chExt cx="998" cy="973"/>
          </a:xfrm>
        </p:grpSpPr>
        <p:sp>
          <p:nvSpPr>
            <p:cNvPr id="449564" name="Text Box 6">
              <a:extLst>
                <a:ext uri="{FF2B5EF4-FFF2-40B4-BE49-F238E27FC236}">
                  <a16:creationId xmlns:a16="http://schemas.microsoft.com/office/drawing/2014/main" id="{D1EE1EAC-186C-A1B7-ED6A-6672DD268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337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0</a:t>
              </a:r>
            </a:p>
          </p:txBody>
        </p:sp>
        <p:grpSp>
          <p:nvGrpSpPr>
            <p:cNvPr id="449565" name="Group 7">
              <a:extLst>
                <a:ext uri="{FF2B5EF4-FFF2-40B4-BE49-F238E27FC236}">
                  <a16:creationId xmlns:a16="http://schemas.microsoft.com/office/drawing/2014/main" id="{EC530889-2033-498B-3A42-BC1D8B93AD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" y="2069"/>
              <a:ext cx="893" cy="973"/>
              <a:chOff x="249" y="2069"/>
              <a:chExt cx="893" cy="973"/>
            </a:xfrm>
          </p:grpSpPr>
          <p:graphicFrame>
            <p:nvGraphicFramePr>
              <p:cNvPr id="449566" name="Object 8">
                <a:extLst>
                  <a:ext uri="{FF2B5EF4-FFF2-40B4-BE49-F238E27FC236}">
                    <a16:creationId xmlns:a16="http://schemas.microsoft.com/office/drawing/2014/main" id="{C5A54C31-77D3-C0D0-DC15-B74F31BA804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9" y="2251"/>
              <a:ext cx="893" cy="7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9572" name="Visio" r:id="rId5" imgW="1417597" imgH="1255450" progId="Visio.Drawing.11">
                      <p:embed/>
                    </p:oleObj>
                  </mc:Choice>
                  <mc:Fallback>
                    <p:oleObj name="Visio" r:id="rId5" imgW="1417597" imgH="1255450" progId="Visio.Drawing.11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" y="2251"/>
                            <a:ext cx="893" cy="79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49567" name="Text Box 9">
                <a:extLst>
                  <a:ext uri="{FF2B5EF4-FFF2-40B4-BE49-F238E27FC236}">
                    <a16:creationId xmlns:a16="http://schemas.microsoft.com/office/drawing/2014/main" id="{E446DEB3-E516-EB75-C362-F54F0A7D6A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" y="2341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8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449568" name="Text Box 10">
                <a:extLst>
                  <a:ext uri="{FF2B5EF4-FFF2-40B4-BE49-F238E27FC236}">
                    <a16:creationId xmlns:a16="http://schemas.microsoft.com/office/drawing/2014/main" id="{C7D1B548-85E9-EA95-A5F6-D97F82D12A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" y="2614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8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449569" name="Text Box 11">
                <a:extLst>
                  <a:ext uri="{FF2B5EF4-FFF2-40B4-BE49-F238E27FC236}">
                    <a16:creationId xmlns:a16="http://schemas.microsoft.com/office/drawing/2014/main" id="{86EF0AC8-BFB4-2875-03E8-CEED6F0CA8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8" y="2614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8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449570" name="Text Box 12">
                <a:extLst>
                  <a:ext uri="{FF2B5EF4-FFF2-40B4-BE49-F238E27FC236}">
                    <a16:creationId xmlns:a16="http://schemas.microsoft.com/office/drawing/2014/main" id="{A4503BE3-DCEF-C0C1-DE77-F2EAA7F66F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8" y="2069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8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-1</a:t>
                </a:r>
              </a:p>
            </p:txBody>
          </p:sp>
        </p:grpSp>
      </p:grpSp>
      <p:sp>
        <p:nvSpPr>
          <p:cNvPr id="381965" name="AutoShape 13">
            <a:extLst>
              <a:ext uri="{FF2B5EF4-FFF2-40B4-BE49-F238E27FC236}">
                <a16:creationId xmlns:a16="http://schemas.microsoft.com/office/drawing/2014/main" id="{5192523C-EDB8-1020-D909-996CA2BD1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846513"/>
            <a:ext cx="720725" cy="288925"/>
          </a:xfrm>
          <a:prstGeom prst="right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DFF5B663-BB7E-7E7C-F442-FA00B098865D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3054350"/>
            <a:ext cx="1800225" cy="2030413"/>
            <a:chOff x="1973" y="2069"/>
            <a:chExt cx="1134" cy="1279"/>
          </a:xfrm>
        </p:grpSpPr>
        <p:graphicFrame>
          <p:nvGraphicFramePr>
            <p:cNvPr id="449556" name="Object 15">
              <a:extLst>
                <a:ext uri="{FF2B5EF4-FFF2-40B4-BE49-F238E27FC236}">
                  <a16:creationId xmlns:a16="http://schemas.microsoft.com/office/drawing/2014/main" id="{06C161C8-F85B-6613-C62F-31417F44C50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09" y="2251"/>
            <a:ext cx="893" cy="7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9573" name="Visio" r:id="rId7" imgW="1417597" imgH="1255450" progId="Visio.Drawing.11">
                    <p:embed/>
                  </p:oleObj>
                </mc:Choice>
                <mc:Fallback>
                  <p:oleObj name="Visio" r:id="rId7" imgW="1417597" imgH="1255450" progId="Visio.Drawing.11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" y="2251"/>
                          <a:ext cx="893" cy="7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9557" name="Object 16">
              <a:extLst>
                <a:ext uri="{FF2B5EF4-FFF2-40B4-BE49-F238E27FC236}">
                  <a16:creationId xmlns:a16="http://schemas.microsoft.com/office/drawing/2014/main" id="{0AF00787-B921-2625-2379-1495F922EF8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16" y="2931"/>
            <a:ext cx="247" cy="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9574" name="Visio" r:id="rId8" imgW="391622" imgH="661756" progId="Visio.Drawing.11">
                    <p:embed/>
                  </p:oleObj>
                </mc:Choice>
                <mc:Fallback>
                  <p:oleObj name="Visio" r:id="rId8" imgW="391622" imgH="661756" progId="Visio.Drawing.11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6" y="2931"/>
                          <a:ext cx="247" cy="4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9558" name="Text Box 17">
              <a:extLst>
                <a:ext uri="{FF2B5EF4-FFF2-40B4-BE49-F238E27FC236}">
                  <a16:creationId xmlns:a16="http://schemas.microsoft.com/office/drawing/2014/main" id="{04FD3DF3-76B9-C569-F90E-BF63642F1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2341"/>
              <a:ext cx="3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-1</a:t>
              </a:r>
            </a:p>
          </p:txBody>
        </p:sp>
        <p:sp>
          <p:nvSpPr>
            <p:cNvPr id="449559" name="Text Box 18">
              <a:extLst>
                <a:ext uri="{FF2B5EF4-FFF2-40B4-BE49-F238E27FC236}">
                  <a16:creationId xmlns:a16="http://schemas.microsoft.com/office/drawing/2014/main" id="{FEB18B39-323C-B011-5FEC-0C3AFDBE5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337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0</a:t>
              </a:r>
            </a:p>
          </p:txBody>
        </p:sp>
        <p:sp>
          <p:nvSpPr>
            <p:cNvPr id="449560" name="Text Box 19">
              <a:extLst>
                <a:ext uri="{FF2B5EF4-FFF2-40B4-BE49-F238E27FC236}">
                  <a16:creationId xmlns:a16="http://schemas.microsoft.com/office/drawing/2014/main" id="{A6CCBE42-1961-F9BB-3565-5CCACAB22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2614"/>
              <a:ext cx="3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+1</a:t>
              </a:r>
            </a:p>
          </p:txBody>
        </p:sp>
        <p:sp>
          <p:nvSpPr>
            <p:cNvPr id="449561" name="Text Box 20">
              <a:extLst>
                <a:ext uri="{FF2B5EF4-FFF2-40B4-BE49-F238E27FC236}">
                  <a16:creationId xmlns:a16="http://schemas.microsoft.com/office/drawing/2014/main" id="{67A5A2C0-CE09-9D24-0DE2-CD9DCEE92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261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0</a:t>
              </a:r>
            </a:p>
          </p:txBody>
        </p:sp>
        <p:sp>
          <p:nvSpPr>
            <p:cNvPr id="449562" name="Text Box 21">
              <a:extLst>
                <a:ext uri="{FF2B5EF4-FFF2-40B4-BE49-F238E27FC236}">
                  <a16:creationId xmlns:a16="http://schemas.microsoft.com/office/drawing/2014/main" id="{133C79EF-0FAC-92F5-9A41-12266FA0D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2069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-2</a:t>
              </a:r>
            </a:p>
          </p:txBody>
        </p:sp>
        <p:sp>
          <p:nvSpPr>
            <p:cNvPr id="449563" name="Text Box 22">
              <a:extLst>
                <a:ext uri="{FF2B5EF4-FFF2-40B4-BE49-F238E27FC236}">
                  <a16:creationId xmlns:a16="http://schemas.microsoft.com/office/drawing/2014/main" id="{DEDF8770-48F6-AD82-4AF4-FD756AA97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927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0</a:t>
              </a:r>
            </a:p>
          </p:txBody>
        </p:sp>
      </p:grpSp>
      <p:grpSp>
        <p:nvGrpSpPr>
          <p:cNvPr id="5" name="Group 23">
            <a:extLst>
              <a:ext uri="{FF2B5EF4-FFF2-40B4-BE49-F238E27FC236}">
                <a16:creationId xmlns:a16="http://schemas.microsoft.com/office/drawing/2014/main" id="{B0886666-C2D5-895E-DAE9-E5A918DE0BA0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479800"/>
            <a:ext cx="2584450" cy="655638"/>
            <a:chOff x="2925" y="2337"/>
            <a:chExt cx="1628" cy="413"/>
          </a:xfrm>
        </p:grpSpPr>
        <p:sp>
          <p:nvSpPr>
            <p:cNvPr id="449554" name="AutoShape 24">
              <a:extLst>
                <a:ext uri="{FF2B5EF4-FFF2-40B4-BE49-F238E27FC236}">
                  <a16:creationId xmlns:a16="http://schemas.microsoft.com/office/drawing/2014/main" id="{F1D5A099-0FA4-95DE-7555-D3D856DB9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2568"/>
              <a:ext cx="1452" cy="182"/>
            </a:xfrm>
            <a:prstGeom prst="rightArrow">
              <a:avLst>
                <a:gd name="adj1" fmla="val 50000"/>
                <a:gd name="adj2" fmla="val 19945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449555" name="Text Box 25">
              <a:extLst>
                <a:ext uri="{FF2B5EF4-FFF2-40B4-BE49-F238E27FC236}">
                  <a16:creationId xmlns:a16="http://schemas.microsoft.com/office/drawing/2014/main" id="{ACC27CDE-2ABF-5496-CF57-A5D87B968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2337"/>
              <a:ext cx="16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ahoma" panose="020B0604030504040204" pitchFamily="34" charset="0"/>
                </a:rPr>
                <a:t>Rotação a direita (nó 8)</a:t>
              </a:r>
            </a:p>
          </p:txBody>
        </p:sp>
      </p:grpSp>
      <p:grpSp>
        <p:nvGrpSpPr>
          <p:cNvPr id="6" name="Group 26">
            <a:extLst>
              <a:ext uri="{FF2B5EF4-FFF2-40B4-BE49-F238E27FC236}">
                <a16:creationId xmlns:a16="http://schemas.microsoft.com/office/drawing/2014/main" id="{1A0C3AC9-7759-280A-5E3D-476A1927F935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3054350"/>
            <a:ext cx="1943100" cy="1584325"/>
            <a:chOff x="4468" y="2069"/>
            <a:chExt cx="1224" cy="998"/>
          </a:xfrm>
        </p:grpSpPr>
        <p:sp>
          <p:nvSpPr>
            <p:cNvPr id="449547" name="Text Box 27">
              <a:extLst>
                <a:ext uri="{FF2B5EF4-FFF2-40B4-BE49-F238E27FC236}">
                  <a16:creationId xmlns:a16="http://schemas.microsoft.com/office/drawing/2014/main" id="{804BD4B9-5176-C918-80BE-B7441E154E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0" y="2614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0</a:t>
              </a:r>
            </a:p>
          </p:txBody>
        </p:sp>
        <p:sp>
          <p:nvSpPr>
            <p:cNvPr id="449548" name="Text Box 28">
              <a:extLst>
                <a:ext uri="{FF2B5EF4-FFF2-40B4-BE49-F238E27FC236}">
                  <a16:creationId xmlns:a16="http://schemas.microsoft.com/office/drawing/2014/main" id="{F0817520-6E23-32EC-5D83-3BF507CAA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069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0</a:t>
              </a:r>
            </a:p>
          </p:txBody>
        </p:sp>
        <p:sp>
          <p:nvSpPr>
            <p:cNvPr id="449549" name="Text Box 29">
              <a:extLst>
                <a:ext uri="{FF2B5EF4-FFF2-40B4-BE49-F238E27FC236}">
                  <a16:creationId xmlns:a16="http://schemas.microsoft.com/office/drawing/2014/main" id="{A7BE4C23-ED88-EE60-30FF-1FE29422AB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2" y="2655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0</a:t>
              </a:r>
            </a:p>
          </p:txBody>
        </p:sp>
        <p:sp>
          <p:nvSpPr>
            <p:cNvPr id="449550" name="Text Box 30">
              <a:extLst>
                <a:ext uri="{FF2B5EF4-FFF2-40B4-BE49-F238E27FC236}">
                  <a16:creationId xmlns:a16="http://schemas.microsoft.com/office/drawing/2014/main" id="{7ACF6A04-2EA3-877A-FFA3-918FE1980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7" y="2655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0</a:t>
              </a:r>
            </a:p>
          </p:txBody>
        </p:sp>
        <p:graphicFrame>
          <p:nvGraphicFramePr>
            <p:cNvPr id="449551" name="Object 31">
              <a:extLst>
                <a:ext uri="{FF2B5EF4-FFF2-40B4-BE49-F238E27FC236}">
                  <a16:creationId xmlns:a16="http://schemas.microsoft.com/office/drawing/2014/main" id="{F7D18A19-A015-905A-9AEB-E8C13D5224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84" y="2253"/>
            <a:ext cx="1108" cy="8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9575" name="Visio" r:id="rId9" imgW="1759712" imgH="1291701" progId="Visio.Drawing.11">
                    <p:embed/>
                  </p:oleObj>
                </mc:Choice>
                <mc:Fallback>
                  <p:oleObj name="Visio" r:id="rId9" imgW="1759712" imgH="1291701" progId="Visio.Drawing.11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4" y="2253"/>
                          <a:ext cx="1108" cy="8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9552" name="Text Box 32">
              <a:extLst>
                <a:ext uri="{FF2B5EF4-FFF2-40B4-BE49-F238E27FC236}">
                  <a16:creationId xmlns:a16="http://schemas.microsoft.com/office/drawing/2014/main" id="{137043C7-F665-FB65-246A-5E9836789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2337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+1</a:t>
              </a:r>
            </a:p>
          </p:txBody>
        </p:sp>
        <p:sp>
          <p:nvSpPr>
            <p:cNvPr id="449553" name="Text Box 33">
              <a:extLst>
                <a:ext uri="{FF2B5EF4-FFF2-40B4-BE49-F238E27FC236}">
                  <a16:creationId xmlns:a16="http://schemas.microsoft.com/office/drawing/2014/main" id="{BEF583D4-C492-96FD-0B88-36E944E5B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4" y="2337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0</a:t>
              </a:r>
            </a:p>
          </p:txBody>
        </p:sp>
      </p:grpSp>
      <p:sp>
        <p:nvSpPr>
          <p:cNvPr id="381986" name="Text Box 34">
            <a:extLst>
              <a:ext uri="{FF2B5EF4-FFF2-40B4-BE49-F238E27FC236}">
                <a16:creationId xmlns:a16="http://schemas.microsoft.com/office/drawing/2014/main" id="{B17961E1-5394-C2DB-BB95-11DB84D5A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532438"/>
            <a:ext cx="90027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Tahoma" panose="020B0604030504040204" pitchFamily="34" charset="0"/>
              </a:rPr>
              <a:t>A inserção do </a:t>
            </a:r>
            <a:r>
              <a:rPr lang="pt-BR" altLang="pt-BR" sz="1800" b="1">
                <a:latin typeface="Tahoma" panose="020B0604030504040204" pitchFamily="34" charset="0"/>
              </a:rPr>
              <a:t>nó 3</a:t>
            </a:r>
            <a:r>
              <a:rPr lang="pt-BR" altLang="pt-BR" sz="1800">
                <a:latin typeface="Tahoma" panose="020B0604030504040204" pitchFamily="34" charset="0"/>
              </a:rPr>
              <a:t> produziu um desbalanço no </a:t>
            </a:r>
            <a:r>
              <a:rPr lang="pt-BR" altLang="pt-BR" sz="1800" b="1">
                <a:latin typeface="Tahoma" panose="020B0604030504040204" pitchFamily="34" charset="0"/>
              </a:rPr>
              <a:t>nó 8</a:t>
            </a:r>
            <a:r>
              <a:rPr lang="pt-BR" altLang="pt-BR" sz="1800">
                <a:latin typeface="Tahoma" panose="020B0604030504040204" pitchFamily="34" charset="0"/>
              </a:rPr>
              <a:t> verificado pelo FB = -2 neste nó.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Tahoma" panose="020B0604030504040204" pitchFamily="34" charset="0"/>
              </a:rPr>
              <a:t>Neste caso, como os sinais dos FB </a:t>
            </a:r>
            <a:r>
              <a:rPr lang="pt-BR" altLang="pt-BR" sz="1800" b="1">
                <a:latin typeface="Tahoma" panose="020B0604030504040204" pitchFamily="34" charset="0"/>
              </a:rPr>
              <a:t>são os mesmos</a:t>
            </a:r>
            <a:r>
              <a:rPr lang="pt-BR" altLang="pt-BR" sz="1800">
                <a:latin typeface="Tahoma" panose="020B0604030504040204" pitchFamily="34" charset="0"/>
              </a:rPr>
              <a:t> (</a:t>
            </a:r>
            <a:r>
              <a:rPr lang="pt-BR" altLang="pt-BR" sz="1800" b="1">
                <a:latin typeface="Tahoma" panose="020B0604030504040204" pitchFamily="34" charset="0"/>
              </a:rPr>
              <a:t>nó 8</a:t>
            </a:r>
            <a:r>
              <a:rPr lang="pt-BR" altLang="pt-BR" sz="1800">
                <a:latin typeface="Tahoma" panose="020B0604030504040204" pitchFamily="34" charset="0"/>
              </a:rPr>
              <a:t> com FB = </a:t>
            </a:r>
            <a:r>
              <a:rPr lang="pt-BR" altLang="pt-BR" sz="1800" b="1">
                <a:latin typeface="Tahoma" panose="020B0604030504040204" pitchFamily="34" charset="0"/>
              </a:rPr>
              <a:t>-</a:t>
            </a:r>
            <a:r>
              <a:rPr lang="pt-BR" altLang="pt-BR" sz="1800">
                <a:latin typeface="Tahoma" panose="020B0604030504040204" pitchFamily="34" charset="0"/>
              </a:rPr>
              <a:t>2 e </a:t>
            </a:r>
            <a:r>
              <a:rPr lang="pt-BR" altLang="pt-BR" sz="1800" b="1">
                <a:latin typeface="Tahoma" panose="020B0604030504040204" pitchFamily="34" charset="0"/>
              </a:rPr>
              <a:t>nó 4</a:t>
            </a:r>
            <a:r>
              <a:rPr lang="pt-BR" altLang="pt-BR" sz="1800">
                <a:latin typeface="Tahoma" panose="020B0604030504040204" pitchFamily="34" charset="0"/>
              </a:rPr>
              <a:t> com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Tahoma" panose="020B0604030504040204" pitchFamily="34" charset="0"/>
              </a:rPr>
              <a:t>FB = </a:t>
            </a:r>
            <a:r>
              <a:rPr lang="pt-BR" altLang="pt-BR" sz="1800" b="1">
                <a:latin typeface="Tahoma" panose="020B0604030504040204" pitchFamily="34" charset="0"/>
              </a:rPr>
              <a:t>-</a:t>
            </a:r>
            <a:r>
              <a:rPr lang="pt-BR" altLang="pt-BR" sz="1800">
                <a:latin typeface="Tahoma" panose="020B0604030504040204" pitchFamily="34" charset="0"/>
              </a:rPr>
              <a:t>1) significa que precisamos fazer apenas uma </a:t>
            </a:r>
            <a:r>
              <a:rPr lang="pt-BR" altLang="pt-BR" sz="1800" b="1">
                <a:latin typeface="Tahoma" panose="020B0604030504040204" pitchFamily="34" charset="0"/>
              </a:rPr>
              <a:t>ROTAÇÃO SIMPLES</a:t>
            </a:r>
            <a:r>
              <a:rPr lang="pt-BR" altLang="pt-BR" sz="1800">
                <a:latin typeface="Tahoma" panose="020B060403050404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5" grpId="0" animBg="1"/>
      <p:bldP spid="381986" grpId="0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>
            <a:extLst>
              <a:ext uri="{FF2B5EF4-FFF2-40B4-BE49-F238E27FC236}">
                <a16:creationId xmlns:a16="http://schemas.microsoft.com/office/drawing/2014/main" id="{9A309467-FED3-BB35-F8E3-DBC8FFC6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/>
              <a:t>Exemplo de Rotação Dupla </a:t>
            </a:r>
            <a:r>
              <a:rPr lang="pt-BR" altLang="pt-BR" sz="2000"/>
              <a:t>(1/2)</a:t>
            </a:r>
          </a:p>
        </p:txBody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8B2EA19B-37D6-AA80-88DC-E29B390848F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86725" cy="522288"/>
          </a:xfrm>
        </p:spPr>
        <p:txBody>
          <a:bodyPr/>
          <a:lstStyle/>
          <a:p>
            <a:pPr algn="just"/>
            <a:r>
              <a:rPr lang="pt-BR" altLang="pt-BR" sz="2000"/>
              <a:t>Suponha que queiramos inserir o nó 5 na árvore abaixo</a:t>
            </a:r>
          </a:p>
          <a:p>
            <a:pPr algn="just"/>
            <a:endParaRPr lang="pt-BR" altLang="pt-BR" sz="2000"/>
          </a:p>
        </p:txBody>
      </p:sp>
      <p:grpSp>
        <p:nvGrpSpPr>
          <p:cNvPr id="450564" name="Group 4">
            <a:extLst>
              <a:ext uri="{FF2B5EF4-FFF2-40B4-BE49-F238E27FC236}">
                <a16:creationId xmlns:a16="http://schemas.microsoft.com/office/drawing/2014/main" id="{6167E53B-DD34-11BA-BB43-3662BCB41C5B}"/>
              </a:ext>
            </a:extLst>
          </p:cNvPr>
          <p:cNvGrpSpPr>
            <a:grpSpLocks/>
          </p:cNvGrpSpPr>
          <p:nvPr/>
        </p:nvGrpSpPr>
        <p:grpSpPr bwMode="auto">
          <a:xfrm>
            <a:off x="374650" y="3003550"/>
            <a:ext cx="1584325" cy="1544638"/>
            <a:chOff x="113" y="2069"/>
            <a:chExt cx="998" cy="973"/>
          </a:xfrm>
        </p:grpSpPr>
        <p:sp>
          <p:nvSpPr>
            <p:cNvPr id="450589" name="Text Box 5">
              <a:extLst>
                <a:ext uri="{FF2B5EF4-FFF2-40B4-BE49-F238E27FC236}">
                  <a16:creationId xmlns:a16="http://schemas.microsoft.com/office/drawing/2014/main" id="{471AAA14-380C-7B3C-A426-19B8E809D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337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0</a:t>
              </a:r>
            </a:p>
          </p:txBody>
        </p:sp>
        <p:grpSp>
          <p:nvGrpSpPr>
            <p:cNvPr id="450590" name="Group 6">
              <a:extLst>
                <a:ext uri="{FF2B5EF4-FFF2-40B4-BE49-F238E27FC236}">
                  <a16:creationId xmlns:a16="http://schemas.microsoft.com/office/drawing/2014/main" id="{91E84226-195F-4FEC-ECEC-A026FF11A2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" y="2069"/>
              <a:ext cx="893" cy="973"/>
              <a:chOff x="249" y="2069"/>
              <a:chExt cx="893" cy="973"/>
            </a:xfrm>
          </p:grpSpPr>
          <p:graphicFrame>
            <p:nvGraphicFramePr>
              <p:cNvPr id="450591" name="Object 7">
                <a:extLst>
                  <a:ext uri="{FF2B5EF4-FFF2-40B4-BE49-F238E27FC236}">
                    <a16:creationId xmlns:a16="http://schemas.microsoft.com/office/drawing/2014/main" id="{9454FF2F-8118-706B-49C6-E103C35A2C6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9" y="2251"/>
              <a:ext cx="893" cy="7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0596" name="Visio" r:id="rId3" imgW="1417597" imgH="1255450" progId="Visio.Drawing.11">
                      <p:embed/>
                    </p:oleObj>
                  </mc:Choice>
                  <mc:Fallback>
                    <p:oleObj name="Visio" r:id="rId3" imgW="1417597" imgH="1255450" progId="Visio.Drawing.11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" y="2251"/>
                            <a:ext cx="893" cy="79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0592" name="Text Box 8">
                <a:extLst>
                  <a:ext uri="{FF2B5EF4-FFF2-40B4-BE49-F238E27FC236}">
                    <a16:creationId xmlns:a16="http://schemas.microsoft.com/office/drawing/2014/main" id="{F9D9648E-CAB2-750C-20E9-DDADE5BCD7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" y="2341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8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450593" name="Text Box 9">
                <a:extLst>
                  <a:ext uri="{FF2B5EF4-FFF2-40B4-BE49-F238E27FC236}">
                    <a16:creationId xmlns:a16="http://schemas.microsoft.com/office/drawing/2014/main" id="{14A388F1-FDBF-AC9F-AD8A-0F549773F7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" y="2614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8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450594" name="Text Box 10">
                <a:extLst>
                  <a:ext uri="{FF2B5EF4-FFF2-40B4-BE49-F238E27FC236}">
                    <a16:creationId xmlns:a16="http://schemas.microsoft.com/office/drawing/2014/main" id="{0C39CB20-BE14-6496-4199-28CA4ADB28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8" y="2614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8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450595" name="Text Box 11">
                <a:extLst>
                  <a:ext uri="{FF2B5EF4-FFF2-40B4-BE49-F238E27FC236}">
                    <a16:creationId xmlns:a16="http://schemas.microsoft.com/office/drawing/2014/main" id="{D423D8A5-4549-4775-C153-CA59EBC7D1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8" y="2069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8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-1</a:t>
                </a:r>
              </a:p>
            </p:txBody>
          </p:sp>
        </p:grp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EBF5AF81-71D1-6718-3C7C-5E59F7EF31C7}"/>
              </a:ext>
            </a:extLst>
          </p:cNvPr>
          <p:cNvGrpSpPr>
            <a:grpSpLocks/>
          </p:cNvGrpSpPr>
          <p:nvPr/>
        </p:nvGrpSpPr>
        <p:grpSpPr bwMode="auto">
          <a:xfrm>
            <a:off x="2174875" y="2997200"/>
            <a:ext cx="2541588" cy="2022475"/>
            <a:chOff x="1370" y="1888"/>
            <a:chExt cx="1601" cy="1274"/>
          </a:xfrm>
        </p:grpSpPr>
        <p:sp>
          <p:nvSpPr>
            <p:cNvPr id="450580" name="AutoShape 13">
              <a:extLst>
                <a:ext uri="{FF2B5EF4-FFF2-40B4-BE49-F238E27FC236}">
                  <a16:creationId xmlns:a16="http://schemas.microsoft.com/office/drawing/2014/main" id="{B6EDAF27-637D-0475-8151-9935C9FB0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2391"/>
              <a:ext cx="454" cy="182"/>
            </a:xfrm>
            <a:prstGeom prst="rightArrow">
              <a:avLst>
                <a:gd name="adj1" fmla="val 50000"/>
                <a:gd name="adj2" fmla="val 6236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grpSp>
          <p:nvGrpSpPr>
            <p:cNvPr id="450581" name="Group 14">
              <a:extLst>
                <a:ext uri="{FF2B5EF4-FFF2-40B4-BE49-F238E27FC236}">
                  <a16:creationId xmlns:a16="http://schemas.microsoft.com/office/drawing/2014/main" id="{5C8F6087-00CE-58D8-9096-1F81D830DE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5" y="1888"/>
              <a:ext cx="966" cy="1274"/>
              <a:chOff x="2005" y="1888"/>
              <a:chExt cx="966" cy="1274"/>
            </a:xfrm>
          </p:grpSpPr>
          <p:sp>
            <p:nvSpPr>
              <p:cNvPr id="450582" name="Text Box 15">
                <a:extLst>
                  <a:ext uri="{FF2B5EF4-FFF2-40B4-BE49-F238E27FC236}">
                    <a16:creationId xmlns:a16="http://schemas.microsoft.com/office/drawing/2014/main" id="{5BD8F1C9-B691-B56D-CDF1-179709B09D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5" y="2478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0</a:t>
                </a:r>
              </a:p>
            </p:txBody>
          </p:sp>
          <p:graphicFrame>
            <p:nvGraphicFramePr>
              <p:cNvPr id="450583" name="Object 16">
                <a:extLst>
                  <a:ext uri="{FF2B5EF4-FFF2-40B4-BE49-F238E27FC236}">
                    <a16:creationId xmlns:a16="http://schemas.microsoft.com/office/drawing/2014/main" id="{91FF7D42-689C-B2DE-066D-22F13B276E0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018" y="2076"/>
              <a:ext cx="893" cy="10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0597" name="Visio" r:id="rId5" imgW="1417597" imgH="1723748" progId="Visio.Drawing.11">
                      <p:embed/>
                    </p:oleObj>
                  </mc:Choice>
                  <mc:Fallback>
                    <p:oleObj name="Visio" r:id="rId5" imgW="1417597" imgH="1723748" progId="Visio.Drawing.11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18" y="2076"/>
                            <a:ext cx="893" cy="10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0584" name="Text Box 17">
                <a:extLst>
                  <a:ext uri="{FF2B5EF4-FFF2-40B4-BE49-F238E27FC236}">
                    <a16:creationId xmlns:a16="http://schemas.microsoft.com/office/drawing/2014/main" id="{56317393-D8C4-8472-C4F9-C7077731C3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8" y="2799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450585" name="Text Box 18">
                <a:extLst>
                  <a:ext uri="{FF2B5EF4-FFF2-40B4-BE49-F238E27FC236}">
                    <a16:creationId xmlns:a16="http://schemas.microsoft.com/office/drawing/2014/main" id="{B6615F56-ACE5-32FE-D22D-04F0B5BB91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76" y="2206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450586" name="Text Box 19">
                <a:extLst>
                  <a:ext uri="{FF2B5EF4-FFF2-40B4-BE49-F238E27FC236}">
                    <a16:creationId xmlns:a16="http://schemas.microsoft.com/office/drawing/2014/main" id="{B02CB05C-5E1D-8CE6-0A21-9F49E70886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7" y="2478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-1</a:t>
                </a:r>
              </a:p>
            </p:txBody>
          </p:sp>
          <p:sp>
            <p:nvSpPr>
              <p:cNvPr id="450587" name="Text Box 20">
                <a:extLst>
                  <a:ext uri="{FF2B5EF4-FFF2-40B4-BE49-F238E27FC236}">
                    <a16:creationId xmlns:a16="http://schemas.microsoft.com/office/drawing/2014/main" id="{B4E21248-6CA9-66AD-4EF8-67A4863F8A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2206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+1</a:t>
                </a:r>
              </a:p>
            </p:txBody>
          </p:sp>
          <p:sp>
            <p:nvSpPr>
              <p:cNvPr id="450588" name="Text Box 21">
                <a:extLst>
                  <a:ext uri="{FF2B5EF4-FFF2-40B4-BE49-F238E27FC236}">
                    <a16:creationId xmlns:a16="http://schemas.microsoft.com/office/drawing/2014/main" id="{7EE761D4-1EE4-F225-D6B5-50EF95A3F9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2" y="1888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-2</a:t>
                </a:r>
              </a:p>
            </p:txBody>
          </p:sp>
        </p:grpSp>
      </p:grpSp>
      <p:grpSp>
        <p:nvGrpSpPr>
          <p:cNvPr id="6" name="Group 22">
            <a:extLst>
              <a:ext uri="{FF2B5EF4-FFF2-40B4-BE49-F238E27FC236}">
                <a16:creationId xmlns:a16="http://schemas.microsoft.com/office/drawing/2014/main" id="{A3D7495B-58A7-7E77-8843-2D2812A8C665}"/>
              </a:ext>
            </a:extLst>
          </p:cNvPr>
          <p:cNvGrpSpPr>
            <a:grpSpLocks/>
          </p:cNvGrpSpPr>
          <p:nvPr/>
        </p:nvGrpSpPr>
        <p:grpSpPr bwMode="auto">
          <a:xfrm>
            <a:off x="4983163" y="3068638"/>
            <a:ext cx="3621087" cy="1951037"/>
            <a:chOff x="3139" y="1933"/>
            <a:chExt cx="2281" cy="1229"/>
          </a:xfrm>
        </p:grpSpPr>
        <p:grpSp>
          <p:nvGrpSpPr>
            <p:cNvPr id="450569" name="Group 23">
              <a:extLst>
                <a:ext uri="{FF2B5EF4-FFF2-40B4-BE49-F238E27FC236}">
                  <a16:creationId xmlns:a16="http://schemas.microsoft.com/office/drawing/2014/main" id="{F9A2116F-7C92-1442-B34D-B79C46E7EB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9" y="2201"/>
              <a:ext cx="1134" cy="372"/>
              <a:chOff x="3016" y="2201"/>
              <a:chExt cx="1134" cy="372"/>
            </a:xfrm>
          </p:grpSpPr>
          <p:sp>
            <p:nvSpPr>
              <p:cNvPr id="450578" name="AutoShape 24">
                <a:extLst>
                  <a:ext uri="{FF2B5EF4-FFF2-40B4-BE49-F238E27FC236}">
                    <a16:creationId xmlns:a16="http://schemas.microsoft.com/office/drawing/2014/main" id="{096EC9B1-143A-B266-2B84-0E9813738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6" y="2391"/>
                <a:ext cx="1134" cy="182"/>
              </a:xfrm>
              <a:prstGeom prst="rightArrow">
                <a:avLst>
                  <a:gd name="adj1" fmla="val 50000"/>
                  <a:gd name="adj2" fmla="val 15576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50579" name="Text Box 25">
                <a:extLst>
                  <a:ext uri="{FF2B5EF4-FFF2-40B4-BE49-F238E27FC236}">
                    <a16:creationId xmlns:a16="http://schemas.microsoft.com/office/drawing/2014/main" id="{E341434C-7DFC-46F4-EC25-8D96C4D16D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9" y="2201"/>
                <a:ext cx="30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ahoma" panose="020B0604030504040204" pitchFamily="34" charset="0"/>
                  </a:rPr>
                  <a:t>(a)</a:t>
                </a:r>
              </a:p>
            </p:txBody>
          </p:sp>
        </p:grpSp>
        <p:grpSp>
          <p:nvGrpSpPr>
            <p:cNvPr id="450570" name="Group 26">
              <a:extLst>
                <a:ext uri="{FF2B5EF4-FFF2-40B4-BE49-F238E27FC236}">
                  <a16:creationId xmlns:a16="http://schemas.microsoft.com/office/drawing/2014/main" id="{800D05C8-5999-8069-7580-2D4B492C79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3" y="1933"/>
              <a:ext cx="1147" cy="1229"/>
              <a:chOff x="4273" y="1933"/>
              <a:chExt cx="1147" cy="1229"/>
            </a:xfrm>
          </p:grpSpPr>
          <p:graphicFrame>
            <p:nvGraphicFramePr>
              <p:cNvPr id="450571" name="Object 27">
                <a:extLst>
                  <a:ext uri="{FF2B5EF4-FFF2-40B4-BE49-F238E27FC236}">
                    <a16:creationId xmlns:a16="http://schemas.microsoft.com/office/drawing/2014/main" id="{A3557D7A-03B3-6269-50E6-E79B30DBD4D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92" y="2110"/>
              <a:ext cx="1069" cy="10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0598" name="Visio" r:id="rId7" imgW="1696535" imgH="1669742" progId="Visio.Drawing.11">
                      <p:embed/>
                    </p:oleObj>
                  </mc:Choice>
                  <mc:Fallback>
                    <p:oleObj name="Visio" r:id="rId7" imgW="1696535" imgH="1669742" progId="Visio.Drawing.11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92" y="2110"/>
                            <a:ext cx="1069" cy="10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0572" name="Text Box 28">
                <a:extLst>
                  <a:ext uri="{FF2B5EF4-FFF2-40B4-BE49-F238E27FC236}">
                    <a16:creationId xmlns:a16="http://schemas.microsoft.com/office/drawing/2014/main" id="{4D56B29D-284F-2883-28E0-EBCBBCEA01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3" y="2750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450573" name="Text Box 29">
                <a:extLst>
                  <a:ext uri="{FF2B5EF4-FFF2-40B4-BE49-F238E27FC236}">
                    <a16:creationId xmlns:a16="http://schemas.microsoft.com/office/drawing/2014/main" id="{202DFB93-3709-6DD7-1830-7BC335BD4C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86" y="2482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450574" name="Text Box 30">
                <a:extLst>
                  <a:ext uri="{FF2B5EF4-FFF2-40B4-BE49-F238E27FC236}">
                    <a16:creationId xmlns:a16="http://schemas.microsoft.com/office/drawing/2014/main" id="{FA66FB87-3082-62A0-4017-F628BA384A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8" y="2750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450575" name="Text Box 31">
                <a:extLst>
                  <a:ext uri="{FF2B5EF4-FFF2-40B4-BE49-F238E27FC236}">
                    <a16:creationId xmlns:a16="http://schemas.microsoft.com/office/drawing/2014/main" id="{BC7A3BE1-7518-913B-5975-A702CB3C52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5" y="2210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450576" name="Text Box 32">
                <a:extLst>
                  <a:ext uri="{FF2B5EF4-FFF2-40B4-BE49-F238E27FC236}">
                    <a16:creationId xmlns:a16="http://schemas.microsoft.com/office/drawing/2014/main" id="{EFBA4652-AA1E-024C-0A87-141D7BB415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6" y="221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-2</a:t>
                </a:r>
              </a:p>
            </p:txBody>
          </p:sp>
          <p:sp>
            <p:nvSpPr>
              <p:cNvPr id="450577" name="Text Box 33">
                <a:extLst>
                  <a:ext uri="{FF2B5EF4-FFF2-40B4-BE49-F238E27FC236}">
                    <a16:creationId xmlns:a16="http://schemas.microsoft.com/office/drawing/2014/main" id="{D2F7EDED-266D-22ED-363A-37F0BD9BA7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8" y="1933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-2</a:t>
                </a:r>
              </a:p>
            </p:txBody>
          </p:sp>
        </p:grpSp>
      </p:grpSp>
      <p:sp>
        <p:nvSpPr>
          <p:cNvPr id="383010" name="Text Box 34">
            <a:extLst>
              <a:ext uri="{FF2B5EF4-FFF2-40B4-BE49-F238E27FC236}">
                <a16:creationId xmlns:a16="http://schemas.microsoft.com/office/drawing/2014/main" id="{83EFFED5-6985-416C-95E5-931462951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5681663"/>
            <a:ext cx="86756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Tahoma" panose="020B0604030504040204" pitchFamily="34" charset="0"/>
              </a:rPr>
              <a:t>Observe que o </a:t>
            </a:r>
            <a:r>
              <a:rPr lang="pt-BR" altLang="pt-BR" sz="1800" b="1">
                <a:latin typeface="Tahoma" panose="020B0604030504040204" pitchFamily="34" charset="0"/>
              </a:rPr>
              <a:t>nó 8</a:t>
            </a:r>
            <a:r>
              <a:rPr lang="pt-BR" altLang="pt-BR" sz="1800">
                <a:latin typeface="Tahoma" panose="020B0604030504040204" pitchFamily="34" charset="0"/>
              </a:rPr>
              <a:t> tem FB = </a:t>
            </a:r>
            <a:r>
              <a:rPr lang="pt-BR" altLang="pt-BR" sz="1800" b="1">
                <a:latin typeface="Tahoma" panose="020B0604030504040204" pitchFamily="34" charset="0"/>
              </a:rPr>
              <a:t>-</a:t>
            </a:r>
            <a:r>
              <a:rPr lang="pt-BR" altLang="pt-BR" sz="1800">
                <a:latin typeface="Tahoma" panose="020B0604030504040204" pitchFamily="34" charset="0"/>
              </a:rPr>
              <a:t>2 e tem um filho com FB = +1 (</a:t>
            </a:r>
            <a:r>
              <a:rPr lang="pt-BR" altLang="pt-BR" sz="1800" b="1">
                <a:latin typeface="Tahoma" panose="020B0604030504040204" pitchFamily="34" charset="0"/>
              </a:rPr>
              <a:t>sinais opostos</a:t>
            </a:r>
            <a:r>
              <a:rPr lang="pt-BR" altLang="pt-BR" sz="1800">
                <a:latin typeface="Tahoma" panose="020B0604030504040204" pitchFamily="34" charset="0"/>
              </a:rPr>
              <a:t>). Neste caso, o balanceamento é alcançado com </a:t>
            </a:r>
            <a:r>
              <a:rPr lang="pt-BR" altLang="pt-BR" sz="1800" b="1">
                <a:latin typeface="Tahoma" panose="020B0604030504040204" pitchFamily="34" charset="0"/>
              </a:rPr>
              <a:t>duas rotações</a:t>
            </a:r>
            <a:r>
              <a:rPr lang="pt-BR" altLang="pt-BR" sz="1800">
                <a:latin typeface="Tahoma" panose="020B0604030504040204" pitchFamily="34" charset="0"/>
              </a:rPr>
              <a:t>. Primeiro: (a) rotação simples sobre o </a:t>
            </a:r>
            <a:r>
              <a:rPr lang="pt-BR" altLang="pt-BR" sz="1800" b="1">
                <a:latin typeface="Tahoma" panose="020B0604030504040204" pitchFamily="34" charset="0"/>
              </a:rPr>
              <a:t>nó 4</a:t>
            </a:r>
            <a:r>
              <a:rPr lang="pt-BR" altLang="pt-BR" sz="1800">
                <a:latin typeface="Tahoma" panose="020B0604030504040204" pitchFamily="34" charset="0"/>
              </a:rPr>
              <a:t> (com FB = </a:t>
            </a:r>
            <a:r>
              <a:rPr lang="pt-BR" altLang="pt-BR" sz="1800" b="1">
                <a:latin typeface="Tahoma" panose="020B0604030504040204" pitchFamily="34" charset="0"/>
              </a:rPr>
              <a:t>+</a:t>
            </a:r>
            <a:r>
              <a:rPr lang="pt-BR" altLang="pt-BR" sz="1800">
                <a:latin typeface="Tahoma" panose="020B0604030504040204" pitchFamily="34" charset="0"/>
              </a:rPr>
              <a:t>1) para a esquerda.  </a:t>
            </a:r>
          </a:p>
        </p:txBody>
      </p:sp>
      <p:sp>
        <p:nvSpPr>
          <p:cNvPr id="383011" name="Freeform 35">
            <a:extLst>
              <a:ext uri="{FF2B5EF4-FFF2-40B4-BE49-F238E27FC236}">
                <a16:creationId xmlns:a16="http://schemas.microsoft.com/office/drawing/2014/main" id="{70A7F86A-2483-1A9D-DB45-5E6B033F4316}"/>
              </a:ext>
            </a:extLst>
          </p:cNvPr>
          <p:cNvSpPr>
            <a:spLocks/>
          </p:cNvSpPr>
          <p:nvPr/>
        </p:nvSpPr>
        <p:spPr bwMode="auto">
          <a:xfrm>
            <a:off x="3419475" y="3333750"/>
            <a:ext cx="647700" cy="527050"/>
          </a:xfrm>
          <a:custGeom>
            <a:avLst/>
            <a:gdLst>
              <a:gd name="T0" fmla="*/ 2147483646 w 408"/>
              <a:gd name="T1" fmla="*/ 2147483646 h 332"/>
              <a:gd name="T2" fmla="*/ 2147483646 w 408"/>
              <a:gd name="T3" fmla="*/ 2147483646 h 332"/>
              <a:gd name="T4" fmla="*/ 0 w 408"/>
              <a:gd name="T5" fmla="*/ 2147483646 h 332"/>
              <a:gd name="T6" fmla="*/ 0 60000 65536"/>
              <a:gd name="T7" fmla="*/ 0 60000 65536"/>
              <a:gd name="T8" fmla="*/ 0 60000 65536"/>
              <a:gd name="T9" fmla="*/ 0 w 408"/>
              <a:gd name="T10" fmla="*/ 0 h 332"/>
              <a:gd name="T11" fmla="*/ 408 w 408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332">
                <a:moveTo>
                  <a:pt x="408" y="332"/>
                </a:moveTo>
                <a:cubicBezTo>
                  <a:pt x="283" y="181"/>
                  <a:pt x="159" y="30"/>
                  <a:pt x="91" y="15"/>
                </a:cubicBezTo>
                <a:cubicBezTo>
                  <a:pt x="23" y="0"/>
                  <a:pt x="15" y="203"/>
                  <a:pt x="0" y="24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010" grpId="0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>
            <a:extLst>
              <a:ext uri="{FF2B5EF4-FFF2-40B4-BE49-F238E27FC236}">
                <a16:creationId xmlns:a16="http://schemas.microsoft.com/office/drawing/2014/main" id="{CAF321DA-0501-E6D4-1EFD-856A3443E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/>
              <a:t>Exemplo de Rotação Dupla </a:t>
            </a:r>
            <a:r>
              <a:rPr lang="pt-BR" altLang="pt-BR" sz="2000"/>
              <a:t>(2/2)</a:t>
            </a:r>
          </a:p>
        </p:txBody>
      </p:sp>
      <p:grpSp>
        <p:nvGrpSpPr>
          <p:cNvPr id="451587" name="Group 3">
            <a:extLst>
              <a:ext uri="{FF2B5EF4-FFF2-40B4-BE49-F238E27FC236}">
                <a16:creationId xmlns:a16="http://schemas.microsoft.com/office/drawing/2014/main" id="{E0D78EAF-9DB6-CAB2-6C9E-D0518DF71099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2205038"/>
            <a:ext cx="1820862" cy="1951037"/>
            <a:chOff x="4273" y="1933"/>
            <a:chExt cx="1147" cy="1229"/>
          </a:xfrm>
        </p:grpSpPr>
        <p:graphicFrame>
          <p:nvGraphicFramePr>
            <p:cNvPr id="451600" name="Object 4">
              <a:extLst>
                <a:ext uri="{FF2B5EF4-FFF2-40B4-BE49-F238E27FC236}">
                  <a16:creationId xmlns:a16="http://schemas.microsoft.com/office/drawing/2014/main" id="{A7F2435E-9F9E-F38E-AB34-5D123992FAC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92" y="2110"/>
            <a:ext cx="1069" cy="10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607" name="Visio" r:id="rId3" imgW="1696535" imgH="1669742" progId="Visio.Drawing.11">
                    <p:embed/>
                  </p:oleObj>
                </mc:Choice>
                <mc:Fallback>
                  <p:oleObj name="Visio" r:id="rId3" imgW="1696535" imgH="1669742" progId="Visio.Drawing.11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2" y="2110"/>
                          <a:ext cx="1069" cy="10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1601" name="Text Box 5">
              <a:extLst>
                <a:ext uri="{FF2B5EF4-FFF2-40B4-BE49-F238E27FC236}">
                  <a16:creationId xmlns:a16="http://schemas.microsoft.com/office/drawing/2014/main" id="{568CE743-4544-4448-593A-E37CDE3FF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3" y="2750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0</a:t>
              </a:r>
            </a:p>
          </p:txBody>
        </p:sp>
        <p:sp>
          <p:nvSpPr>
            <p:cNvPr id="451602" name="Text Box 6">
              <a:extLst>
                <a:ext uri="{FF2B5EF4-FFF2-40B4-BE49-F238E27FC236}">
                  <a16:creationId xmlns:a16="http://schemas.microsoft.com/office/drawing/2014/main" id="{DB59F8FF-B3E2-83E8-6700-0FB7F348F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6" y="2482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0</a:t>
              </a:r>
            </a:p>
          </p:txBody>
        </p:sp>
        <p:sp>
          <p:nvSpPr>
            <p:cNvPr id="451603" name="Text Box 7">
              <a:extLst>
                <a:ext uri="{FF2B5EF4-FFF2-40B4-BE49-F238E27FC236}">
                  <a16:creationId xmlns:a16="http://schemas.microsoft.com/office/drawing/2014/main" id="{73E71D54-3A59-B1E9-AF21-84DA36A1B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8" y="2750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0</a:t>
              </a:r>
            </a:p>
          </p:txBody>
        </p:sp>
        <p:sp>
          <p:nvSpPr>
            <p:cNvPr id="451604" name="Text Box 8">
              <a:extLst>
                <a:ext uri="{FF2B5EF4-FFF2-40B4-BE49-F238E27FC236}">
                  <a16:creationId xmlns:a16="http://schemas.microsoft.com/office/drawing/2014/main" id="{D3597E96-9240-7389-990A-6FCD28C5A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5" y="2210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0</a:t>
              </a:r>
            </a:p>
          </p:txBody>
        </p:sp>
        <p:sp>
          <p:nvSpPr>
            <p:cNvPr id="451605" name="Text Box 9">
              <a:extLst>
                <a:ext uri="{FF2B5EF4-FFF2-40B4-BE49-F238E27FC236}">
                  <a16:creationId xmlns:a16="http://schemas.microsoft.com/office/drawing/2014/main" id="{9076D724-F53A-2DB5-A08A-31D9F2AE6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" y="2210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-2</a:t>
              </a:r>
            </a:p>
          </p:txBody>
        </p:sp>
        <p:sp>
          <p:nvSpPr>
            <p:cNvPr id="451606" name="Text Box 10">
              <a:extLst>
                <a:ext uri="{FF2B5EF4-FFF2-40B4-BE49-F238E27FC236}">
                  <a16:creationId xmlns:a16="http://schemas.microsoft.com/office/drawing/2014/main" id="{8AD2153D-B05F-7D3E-65EF-48E56E03C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8" y="1933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-2</a:t>
              </a:r>
            </a:p>
          </p:txBody>
        </p:sp>
      </p:grpSp>
      <p:sp>
        <p:nvSpPr>
          <p:cNvPr id="451588" name="Text Box 11">
            <a:extLst>
              <a:ext uri="{FF2B5EF4-FFF2-40B4-BE49-F238E27FC236}">
                <a16:creationId xmlns:a16="http://schemas.microsoft.com/office/drawing/2014/main" id="{B568757F-4651-6CD1-40D3-8DEBAF2CB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740275"/>
            <a:ext cx="7488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Tahoma" panose="020B0604030504040204" pitchFamily="34" charset="0"/>
              </a:rPr>
              <a:t>Logo após da rotação a esquerda: (b) rotaciona-se o </a:t>
            </a:r>
            <a:r>
              <a:rPr lang="pt-BR" altLang="pt-BR" sz="1800" b="1">
                <a:latin typeface="Tahoma" panose="020B0604030504040204" pitchFamily="34" charset="0"/>
              </a:rPr>
              <a:t>nó 8</a:t>
            </a:r>
            <a:r>
              <a:rPr lang="pt-BR" altLang="pt-BR" sz="1800">
                <a:latin typeface="Tahoma" panose="020B0604030504040204" pitchFamily="34" charset="0"/>
              </a:rPr>
              <a:t> (FB = -2) 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Tahoma" panose="020B0604030504040204" pitchFamily="34" charset="0"/>
              </a:rPr>
              <a:t>direção oposta (direita neste caso).  </a:t>
            </a:r>
          </a:p>
        </p:txBody>
      </p:sp>
      <p:sp>
        <p:nvSpPr>
          <p:cNvPr id="384012" name="Freeform 12">
            <a:extLst>
              <a:ext uri="{FF2B5EF4-FFF2-40B4-BE49-F238E27FC236}">
                <a16:creationId xmlns:a16="http://schemas.microsoft.com/office/drawing/2014/main" id="{E9FE3A0B-9A71-7086-2F20-1621D0A6BBAF}"/>
              </a:ext>
            </a:extLst>
          </p:cNvPr>
          <p:cNvSpPr>
            <a:spLocks/>
          </p:cNvSpPr>
          <p:nvPr/>
        </p:nvSpPr>
        <p:spPr bwMode="auto">
          <a:xfrm>
            <a:off x="2339975" y="2097088"/>
            <a:ext cx="504825" cy="395287"/>
          </a:xfrm>
          <a:custGeom>
            <a:avLst/>
            <a:gdLst>
              <a:gd name="T0" fmla="*/ 0 w 318"/>
              <a:gd name="T1" fmla="*/ 2147483646 h 249"/>
              <a:gd name="T2" fmla="*/ 2147483646 w 318"/>
              <a:gd name="T3" fmla="*/ 2147483646 h 249"/>
              <a:gd name="T4" fmla="*/ 2147483646 w 318"/>
              <a:gd name="T5" fmla="*/ 2147483646 h 249"/>
              <a:gd name="T6" fmla="*/ 0 60000 65536"/>
              <a:gd name="T7" fmla="*/ 0 60000 65536"/>
              <a:gd name="T8" fmla="*/ 0 60000 65536"/>
              <a:gd name="T9" fmla="*/ 0 w 318"/>
              <a:gd name="T10" fmla="*/ 0 h 249"/>
              <a:gd name="T11" fmla="*/ 318 w 318"/>
              <a:gd name="T12" fmla="*/ 249 h 2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8" h="249">
                <a:moveTo>
                  <a:pt x="0" y="113"/>
                </a:moveTo>
                <a:cubicBezTo>
                  <a:pt x="64" y="56"/>
                  <a:pt x="129" y="0"/>
                  <a:pt x="182" y="23"/>
                </a:cubicBezTo>
                <a:cubicBezTo>
                  <a:pt x="235" y="46"/>
                  <a:pt x="295" y="212"/>
                  <a:pt x="318" y="24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4EB1F8F5-FD6E-9C99-4E73-786A6A987E30}"/>
              </a:ext>
            </a:extLst>
          </p:cNvPr>
          <p:cNvGrpSpPr>
            <a:grpSpLocks/>
          </p:cNvGrpSpPr>
          <p:nvPr/>
        </p:nvGrpSpPr>
        <p:grpSpPr bwMode="auto">
          <a:xfrm>
            <a:off x="3779838" y="2227263"/>
            <a:ext cx="3981450" cy="1400175"/>
            <a:chOff x="2381" y="1403"/>
            <a:chExt cx="2508" cy="882"/>
          </a:xfrm>
        </p:grpSpPr>
        <p:sp>
          <p:nvSpPr>
            <p:cNvPr id="451591" name="AutoShape 14">
              <a:extLst>
                <a:ext uri="{FF2B5EF4-FFF2-40B4-BE49-F238E27FC236}">
                  <a16:creationId xmlns:a16="http://schemas.microsoft.com/office/drawing/2014/main" id="{87BFA1F0-CEC8-5947-4ADF-541EE429B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933"/>
              <a:ext cx="1134" cy="182"/>
            </a:xfrm>
            <a:prstGeom prst="rightArrow">
              <a:avLst>
                <a:gd name="adj1" fmla="val 50000"/>
                <a:gd name="adj2" fmla="val 155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451592" name="Text Box 15">
              <a:extLst>
                <a:ext uri="{FF2B5EF4-FFF2-40B4-BE49-F238E27FC236}">
                  <a16:creationId xmlns:a16="http://schemas.microsoft.com/office/drawing/2014/main" id="{40638BAC-1413-F034-BC23-1114D53F4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" y="1706"/>
              <a:ext cx="3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ahoma" panose="020B0604030504040204" pitchFamily="34" charset="0"/>
                </a:rPr>
                <a:t>(b)</a:t>
              </a:r>
            </a:p>
          </p:txBody>
        </p:sp>
        <p:graphicFrame>
          <p:nvGraphicFramePr>
            <p:cNvPr id="451593" name="Object 16">
              <a:extLst>
                <a:ext uri="{FF2B5EF4-FFF2-40B4-BE49-F238E27FC236}">
                  <a16:creationId xmlns:a16="http://schemas.microsoft.com/office/drawing/2014/main" id="{E870C116-3137-57EF-85B7-B6A6DB4F2B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8" y="1403"/>
            <a:ext cx="1104" cy="8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608" name="Visio" r:id="rId5" imgW="1656265" imgH="1273576" progId="Visio.Drawing.11">
                    <p:embed/>
                  </p:oleObj>
                </mc:Choice>
                <mc:Fallback>
                  <p:oleObj name="Visio" r:id="rId5" imgW="1656265" imgH="1273576" progId="Visio.Drawing.11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8" y="1403"/>
                          <a:ext cx="1104" cy="8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1594" name="Text Box 17">
              <a:extLst>
                <a:ext uri="{FF2B5EF4-FFF2-40B4-BE49-F238E27FC236}">
                  <a16:creationId xmlns:a16="http://schemas.microsoft.com/office/drawing/2014/main" id="{F1329677-87CA-769E-12F7-8A8493F99B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3" y="1434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0</a:t>
              </a:r>
            </a:p>
          </p:txBody>
        </p:sp>
        <p:sp>
          <p:nvSpPr>
            <p:cNvPr id="451595" name="Text Box 18">
              <a:extLst>
                <a:ext uri="{FF2B5EF4-FFF2-40B4-BE49-F238E27FC236}">
                  <a16:creationId xmlns:a16="http://schemas.microsoft.com/office/drawing/2014/main" id="{BE4451EB-360F-95A3-D3E2-D1A494A43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024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0</a:t>
              </a:r>
            </a:p>
          </p:txBody>
        </p:sp>
        <p:sp>
          <p:nvSpPr>
            <p:cNvPr id="451596" name="Text Box 19">
              <a:extLst>
                <a:ext uri="{FF2B5EF4-FFF2-40B4-BE49-F238E27FC236}">
                  <a16:creationId xmlns:a16="http://schemas.microsoft.com/office/drawing/2014/main" id="{182DABB1-81B0-04AC-785E-CD7E60A5D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748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0</a:t>
              </a:r>
            </a:p>
          </p:txBody>
        </p:sp>
        <p:sp>
          <p:nvSpPr>
            <p:cNvPr id="451597" name="Text Box 20">
              <a:extLst>
                <a:ext uri="{FF2B5EF4-FFF2-40B4-BE49-F238E27FC236}">
                  <a16:creationId xmlns:a16="http://schemas.microsoft.com/office/drawing/2014/main" id="{77F7A542-691E-3A9B-B140-F4E2B051A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3" y="2020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0</a:t>
              </a:r>
            </a:p>
          </p:txBody>
        </p:sp>
        <p:sp>
          <p:nvSpPr>
            <p:cNvPr id="451598" name="Text Box 21">
              <a:extLst>
                <a:ext uri="{FF2B5EF4-FFF2-40B4-BE49-F238E27FC236}">
                  <a16:creationId xmlns:a16="http://schemas.microsoft.com/office/drawing/2014/main" id="{150CE8D3-0315-B069-14C7-4C1F06AB42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2020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0</a:t>
              </a:r>
            </a:p>
          </p:txBody>
        </p:sp>
        <p:sp>
          <p:nvSpPr>
            <p:cNvPr id="451599" name="Text Box 22">
              <a:extLst>
                <a:ext uri="{FF2B5EF4-FFF2-40B4-BE49-F238E27FC236}">
                  <a16:creationId xmlns:a16="http://schemas.microsoft.com/office/drawing/2014/main" id="{1393C961-D35C-BFF7-4EAB-4EB570CA9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1748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solidFill>
                    <a:schemeClr val="hlink"/>
                  </a:solidFill>
                  <a:latin typeface="Tahoma" panose="020B0604030504040204" pitchFamily="34" charset="0"/>
                </a:rPr>
                <a:t>+1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>
            <a:extLst>
              <a:ext uri="{FF2B5EF4-FFF2-40B4-BE49-F238E27FC236}">
                <a16:creationId xmlns:a16="http://schemas.microsoft.com/office/drawing/2014/main" id="{6A5898B9-AEDE-63EF-F5F0-FA3B82F80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/>
              <a:t>Pseudo-Código: Rotações Simples</a:t>
            </a:r>
          </a:p>
        </p:txBody>
      </p:sp>
      <p:sp>
        <p:nvSpPr>
          <p:cNvPr id="452611" name="Rectangle 3">
            <a:extLst>
              <a:ext uri="{FF2B5EF4-FFF2-40B4-BE49-F238E27FC236}">
                <a16:creationId xmlns:a16="http://schemas.microsoft.com/office/drawing/2014/main" id="{A1EEE667-AF23-B4A9-2A40-B609DBABD95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4325937" cy="4840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000" b="1"/>
              <a:t>Rotação Simples a Esquerda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1800"/>
              <a:t>    </a:t>
            </a:r>
            <a:r>
              <a:rPr lang="pt-BR" altLang="pt-BR" sz="1800" b="1"/>
              <a:t>p</a:t>
            </a:r>
            <a:r>
              <a:rPr lang="pt-BR" altLang="pt-BR" sz="1800"/>
              <a:t> aponta para o nó desbalanceado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1800"/>
              <a:t>    q = </a:t>
            </a:r>
            <a:r>
              <a:rPr lang="pt-BR" altLang="pt-BR" sz="1800" b="1"/>
              <a:t>p.direita</a:t>
            </a:r>
            <a:r>
              <a:rPr lang="pt-BR" altLang="pt-BR" sz="1800"/>
              <a:t>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1800"/>
              <a:t>    hold = </a:t>
            </a:r>
            <a:r>
              <a:rPr lang="pt-BR" altLang="pt-BR" sz="1800" b="1"/>
              <a:t>q.esquerda</a:t>
            </a:r>
            <a:r>
              <a:rPr lang="pt-BR" altLang="pt-BR" sz="1800"/>
              <a:t>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1800"/>
              <a:t>    </a:t>
            </a:r>
            <a:r>
              <a:rPr lang="pt-BR" altLang="pt-BR" sz="1800" b="1"/>
              <a:t>q.esquerda</a:t>
            </a:r>
            <a:r>
              <a:rPr lang="pt-BR" altLang="pt-BR" sz="1800"/>
              <a:t> = p;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1800"/>
              <a:t>    </a:t>
            </a:r>
            <a:r>
              <a:rPr lang="pt-BR" altLang="pt-BR" sz="1800" b="1"/>
              <a:t>p.direita</a:t>
            </a:r>
            <a:r>
              <a:rPr lang="pt-BR" altLang="pt-BR" sz="1800"/>
              <a:t> = hold;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1800"/>
              <a:t>    p = q;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pt-BR" altLang="pt-BR" sz="1800"/>
          </a:p>
          <a:p>
            <a:pPr>
              <a:lnSpc>
                <a:spcPct val="90000"/>
              </a:lnSpc>
            </a:pPr>
            <a:r>
              <a:rPr lang="pt-BR" altLang="pt-BR" sz="2000" b="1"/>
              <a:t>Rotação Simples a Direita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1800"/>
              <a:t>    </a:t>
            </a:r>
            <a:r>
              <a:rPr lang="pt-BR" altLang="pt-BR" sz="1800" b="1"/>
              <a:t>p</a:t>
            </a:r>
            <a:r>
              <a:rPr lang="pt-BR" altLang="pt-BR" sz="1800"/>
              <a:t> aponta para o nó desbalanceado</a:t>
            </a:r>
            <a:endParaRPr lang="pt-BR" altLang="pt-BR" sz="2000" b="1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000"/>
              <a:t>    q = </a:t>
            </a:r>
            <a:r>
              <a:rPr lang="pt-BR" altLang="pt-BR" sz="2000" b="1"/>
              <a:t>p.esquerda</a:t>
            </a:r>
            <a:endParaRPr lang="pt-BR" altLang="pt-BR" sz="200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000"/>
              <a:t>    hold = </a:t>
            </a:r>
            <a:r>
              <a:rPr lang="pt-BR" altLang="pt-BR" sz="2000" b="1"/>
              <a:t>q.direita</a:t>
            </a:r>
            <a:r>
              <a:rPr lang="pt-BR" altLang="pt-BR" sz="2000"/>
              <a:t>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000"/>
              <a:t>    </a:t>
            </a:r>
            <a:r>
              <a:rPr lang="pt-BR" altLang="pt-BR" sz="2000" b="1"/>
              <a:t>q.direita</a:t>
            </a:r>
            <a:r>
              <a:rPr lang="pt-BR" altLang="pt-BR" sz="2000"/>
              <a:t> = p;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000"/>
              <a:t>    </a:t>
            </a:r>
            <a:r>
              <a:rPr lang="pt-BR" altLang="pt-BR" sz="2000" b="1"/>
              <a:t>p.esquerda</a:t>
            </a:r>
            <a:r>
              <a:rPr lang="pt-BR" altLang="pt-BR" sz="2000"/>
              <a:t> = hold;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1800"/>
              <a:t>    p = q;   </a:t>
            </a:r>
          </a:p>
        </p:txBody>
      </p:sp>
      <p:grpSp>
        <p:nvGrpSpPr>
          <p:cNvPr id="452612" name="Group 4">
            <a:extLst>
              <a:ext uri="{FF2B5EF4-FFF2-40B4-BE49-F238E27FC236}">
                <a16:creationId xmlns:a16="http://schemas.microsoft.com/office/drawing/2014/main" id="{65CE22F0-7E60-8A29-51D7-943935A273D3}"/>
              </a:ext>
            </a:extLst>
          </p:cNvPr>
          <p:cNvGrpSpPr>
            <a:grpSpLocks/>
          </p:cNvGrpSpPr>
          <p:nvPr/>
        </p:nvGrpSpPr>
        <p:grpSpPr bwMode="auto">
          <a:xfrm>
            <a:off x="5265738" y="1966913"/>
            <a:ext cx="3409950" cy="1978025"/>
            <a:chOff x="3544" y="1056"/>
            <a:chExt cx="2148" cy="1246"/>
          </a:xfrm>
        </p:grpSpPr>
        <p:graphicFrame>
          <p:nvGraphicFramePr>
            <p:cNvPr id="452616" name="Object 5">
              <a:extLst>
                <a:ext uri="{FF2B5EF4-FFF2-40B4-BE49-F238E27FC236}">
                  <a16:creationId xmlns:a16="http://schemas.microsoft.com/office/drawing/2014/main" id="{06673966-3D0D-3EE6-CFBE-59C045308C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44" y="1056"/>
            <a:ext cx="1342" cy="1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618" name="Visio" r:id="rId4" imgW="2011680" imgH="1798468" progId="Visio.Drawing.11">
                    <p:embed/>
                  </p:oleObj>
                </mc:Choice>
                <mc:Fallback>
                  <p:oleObj name="Visio" r:id="rId4" imgW="2011680" imgH="1798468" progId="Visio.Drawing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4" y="1056"/>
                          <a:ext cx="1342" cy="1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2617" name="Text Box 6">
              <a:extLst>
                <a:ext uri="{FF2B5EF4-FFF2-40B4-BE49-F238E27FC236}">
                  <a16:creationId xmlns:a16="http://schemas.microsoft.com/office/drawing/2014/main" id="{5AE964C4-2056-1C97-1E00-C867D0FC97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1253"/>
              <a:ext cx="11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600">
                  <a:latin typeface="Tahoma" panose="020B0604030504040204" pitchFamily="34" charset="0"/>
                </a:rPr>
                <a:t>10 15 12  7 21 30</a:t>
              </a:r>
            </a:p>
          </p:txBody>
        </p:sp>
      </p:grpSp>
      <p:grpSp>
        <p:nvGrpSpPr>
          <p:cNvPr id="452613" name="Group 7">
            <a:extLst>
              <a:ext uri="{FF2B5EF4-FFF2-40B4-BE49-F238E27FC236}">
                <a16:creationId xmlns:a16="http://schemas.microsoft.com/office/drawing/2014/main" id="{C569713B-D8C2-29C4-BD4B-D33B5C0A77BD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4797425"/>
            <a:ext cx="3600450" cy="1800225"/>
            <a:chOff x="3515" y="2568"/>
            <a:chExt cx="2268" cy="1134"/>
          </a:xfrm>
        </p:grpSpPr>
        <p:graphicFrame>
          <p:nvGraphicFramePr>
            <p:cNvPr id="452614" name="Object 8">
              <a:extLst>
                <a:ext uri="{FF2B5EF4-FFF2-40B4-BE49-F238E27FC236}">
                  <a16:creationId xmlns:a16="http://schemas.microsoft.com/office/drawing/2014/main" id="{F16A8F6B-068B-D2AB-606E-153A3537863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15" y="2581"/>
            <a:ext cx="1335" cy="1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619" name="Visio" r:id="rId6" imgW="2119561" imgH="1780343" progId="Visio.Drawing.11">
                    <p:embed/>
                  </p:oleObj>
                </mc:Choice>
                <mc:Fallback>
                  <p:oleObj name="Visio" r:id="rId6" imgW="2119561" imgH="1780343" progId="Visio.Drawing.11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5" y="2581"/>
                          <a:ext cx="1335" cy="11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2615" name="Text Box 9">
              <a:extLst>
                <a:ext uri="{FF2B5EF4-FFF2-40B4-BE49-F238E27FC236}">
                  <a16:creationId xmlns:a16="http://schemas.microsoft.com/office/drawing/2014/main" id="{1D5E57CF-9209-9A61-A311-E994667E5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1" y="2568"/>
              <a:ext cx="12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600">
                  <a:latin typeface="Tahoma" panose="020B0604030504040204" pitchFamily="34" charset="0"/>
                </a:rPr>
                <a:t>10  15  4  2  1  7</a:t>
              </a:r>
            </a:p>
          </p:txBody>
        </p:sp>
      </p:grp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Text Box 1">
            <a:extLst>
              <a:ext uri="{FF2B5EF4-FFF2-40B4-BE49-F238E27FC236}">
                <a16:creationId xmlns:a16="http://schemas.microsoft.com/office/drawing/2014/main" id="{A1FCCC1E-EEDE-023F-90FB-42FF24E60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622300"/>
            <a:ext cx="8289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000">
                <a:solidFill>
                  <a:srgbClr val="000080"/>
                </a:solidFill>
                <a:latin typeface="Arial" panose="020B0604020202020204" pitchFamily="34" charset="0"/>
              </a:rPr>
              <a:t>Definição 1 (nó crítico):</a:t>
            </a:r>
            <a:r>
              <a:rPr lang="en-GB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é a raiz da menor subárvore que perde a pro-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000">
                <a:solidFill>
                  <a:srgbClr val="000000"/>
                </a:solidFill>
                <a:latin typeface="Arial" panose="020B0604020202020204" pitchFamily="34" charset="0"/>
              </a:rPr>
              <a:t>priedade AVL como resultado da inserção.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endParaRPr lang="en-GB" altLang="pt-BR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000">
                <a:solidFill>
                  <a:srgbClr val="000080"/>
                </a:solidFill>
                <a:latin typeface="Arial" panose="020B0604020202020204" pitchFamily="34" charset="0"/>
              </a:rPr>
              <a:t>Definição 2 (nó crítico):</a:t>
            </a:r>
            <a:r>
              <a:rPr lang="en-GB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é o ancestral mais próximo do novo nó a ser inse-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000">
                <a:solidFill>
                  <a:srgbClr val="000000"/>
                </a:solidFill>
                <a:latin typeface="Arial" panose="020B0604020202020204" pitchFamily="34" charset="0"/>
              </a:rPr>
              <a:t>rido (folha) com fator de balanceamento igual a + ou –1.</a:t>
            </a:r>
          </a:p>
        </p:txBody>
      </p:sp>
      <p:sp>
        <p:nvSpPr>
          <p:cNvPr id="454659" name="Text Box 2">
            <a:extLst>
              <a:ext uri="{FF2B5EF4-FFF2-40B4-BE49-F238E27FC236}">
                <a16:creationId xmlns:a16="http://schemas.microsoft.com/office/drawing/2014/main" id="{0F228592-D5D4-BA20-A5BB-405DE6532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3048000"/>
            <a:ext cx="3884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2400">
                <a:solidFill>
                  <a:srgbClr val="800000"/>
                </a:solidFill>
                <a:latin typeface="Arial" panose="020B0604020202020204" pitchFamily="34" charset="0"/>
              </a:rPr>
              <a:t>Aspectos de Implementação</a:t>
            </a:r>
          </a:p>
        </p:txBody>
      </p:sp>
      <p:sp>
        <p:nvSpPr>
          <p:cNvPr id="454660" name="Text Box 3">
            <a:extLst>
              <a:ext uri="{FF2B5EF4-FFF2-40B4-BE49-F238E27FC236}">
                <a16:creationId xmlns:a16="http://schemas.microsoft.com/office/drawing/2014/main" id="{9A963B96-58B4-E881-E867-A603FC1F3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4002088"/>
            <a:ext cx="756920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1. Mantemos em cada nó o valor do fator de balanceamento (fb).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2. No ato da inserção, caminhamos para baixo na árvore armazenando o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último fb igual a +1 ou –1 encontrado.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3. Qd encontramos a folha para inserção já sabemos se precisamos de ro-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tação.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4. Retornamos de maneira bottom-up, reajustamos o fb de cada nó neste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caminho e efetuamos a rotação se necessário.</a:t>
            </a:r>
          </a:p>
        </p:txBody>
      </p:sp>
    </p:spTree>
  </p:cSld>
  <p:clrMapOvr>
    <a:masterClrMapping/>
  </p:clrMapOvr>
  <p:transition spd="med"/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1">
            <a:extLst>
              <a:ext uri="{FF2B5EF4-FFF2-40B4-BE49-F238E27FC236}">
                <a16:creationId xmlns:a16="http://schemas.microsoft.com/office/drawing/2014/main" id="{FCBF2CAA-523E-5054-7C94-51A417394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568325"/>
            <a:ext cx="7807325" cy="1146175"/>
          </a:xfrm>
        </p:spPr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altLang="pt-BR"/>
              <a:t>Remoção na AVL</a:t>
            </a:r>
          </a:p>
        </p:txBody>
      </p:sp>
      <p:sp>
        <p:nvSpPr>
          <p:cNvPr id="456707" name="Text Box 2">
            <a:extLst>
              <a:ext uri="{FF2B5EF4-FFF2-40B4-BE49-F238E27FC236}">
                <a16:creationId xmlns:a16="http://schemas.microsoft.com/office/drawing/2014/main" id="{7EF88F33-C2B2-598F-320C-CBA46A193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6534150"/>
            <a:ext cx="317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56708" name="Text Box 3">
            <a:extLst>
              <a:ext uri="{FF2B5EF4-FFF2-40B4-BE49-F238E27FC236}">
                <a16:creationId xmlns:a16="http://schemas.microsoft.com/office/drawing/2014/main" id="{2D29101F-8B54-4656-06E3-D122C1430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1970088"/>
            <a:ext cx="6002338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AVL-Remoção(T,x)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Entrada: árvore AVL e o nó x a ser removido em T.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Saída: árvore AVL (T – x).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Início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   1. Execute a remoção como na aŕvore binária de busca.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   2. Verifique se a árvore ficou desregulada (use o fator de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balanceamento como na inserção).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   3. Execute uma ou mais rotações (simples ou dupla).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   4. Devolva (T – x).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Fim</a:t>
            </a:r>
          </a:p>
        </p:txBody>
      </p:sp>
    </p:spTree>
  </p:cSld>
  <p:clrMapOvr>
    <a:masterClrMapping/>
  </p:clrMapOvr>
  <p:transition spd="med"/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Text Box 1">
            <a:extLst>
              <a:ext uri="{FF2B5EF4-FFF2-40B4-BE49-F238E27FC236}">
                <a16:creationId xmlns:a16="http://schemas.microsoft.com/office/drawing/2014/main" id="{ACE4BBD5-078D-267A-BE3D-A581A137B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893763"/>
            <a:ext cx="72898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80"/>
                </a:solidFill>
                <a:latin typeface="Arial" panose="020B0604020202020204" pitchFamily="34" charset="0"/>
              </a:rPr>
              <a:t>OBS: </a:t>
            </a: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No pior caso, precisamos de O(log n) rotações. Felizmente cada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rotação requer um número constante de passos.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          Logo, a remoção mantém o custo em O(log n) onde n é o número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pt-BR" sz="1800">
                <a:solidFill>
                  <a:srgbClr val="000000"/>
                </a:solidFill>
                <a:latin typeface="Arial" panose="020B0604020202020204" pitchFamily="34" charset="0"/>
              </a:rPr>
              <a:t>de nós na árvore AVL.</a:t>
            </a:r>
          </a:p>
        </p:txBody>
      </p:sp>
      <p:sp>
        <p:nvSpPr>
          <p:cNvPr id="458755" name="Text Box 2">
            <a:extLst>
              <a:ext uri="{FF2B5EF4-FFF2-40B4-BE49-F238E27FC236}">
                <a16:creationId xmlns:a16="http://schemas.microsoft.com/office/drawing/2014/main" id="{195300D6-BBE1-9353-9FAB-C77422B07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96850"/>
            <a:ext cx="1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58756" name="Rectangle 5">
            <a:extLst>
              <a:ext uri="{FF2B5EF4-FFF2-40B4-BE49-F238E27FC236}">
                <a16:creationId xmlns:a16="http://schemas.microsoft.com/office/drawing/2014/main" id="{DCAFE9CE-741C-CE9F-68D9-DA6F8EA49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3246438"/>
            <a:ext cx="796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http://webpages.ull.es/users/jriera/Docencia/AVL/AVL%20tree%20applet.htm</a:t>
            </a:r>
          </a:p>
        </p:txBody>
      </p:sp>
    </p:spTree>
  </p:cSld>
  <p:clrMapOvr>
    <a:masterClrMapping/>
  </p:clrMapOvr>
  <p:transition spd="med"/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ítulo 1">
            <a:extLst>
              <a:ext uri="{FF2B5EF4-FFF2-40B4-BE49-F238E27FC236}">
                <a16:creationId xmlns:a16="http://schemas.microsoft.com/office/drawing/2014/main" id="{69FDD29B-76AF-7540-D3E7-8C146A5BD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Árvore B</a:t>
            </a:r>
          </a:p>
        </p:txBody>
      </p:sp>
      <p:sp>
        <p:nvSpPr>
          <p:cNvPr id="460803" name="CaixaDeTexto 3">
            <a:extLst>
              <a:ext uri="{FF2B5EF4-FFF2-40B4-BE49-F238E27FC236}">
                <a16:creationId xmlns:a16="http://schemas.microsoft.com/office/drawing/2014/main" id="{97D8336C-7D70-F3D7-9353-525BAFC51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357313"/>
            <a:ext cx="7469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 idéia é termos uma árvore em que cada nó guarda mais de um dado!</a:t>
            </a:r>
          </a:p>
        </p:txBody>
      </p:sp>
      <p:pic>
        <p:nvPicPr>
          <p:cNvPr id="460804" name="Imagem 7" descr="arvoreb.gif">
            <a:extLst>
              <a:ext uri="{FF2B5EF4-FFF2-40B4-BE49-F238E27FC236}">
                <a16:creationId xmlns:a16="http://schemas.microsoft.com/office/drawing/2014/main" id="{8A404BB6-9E0C-16AE-C971-55BA64546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000250"/>
            <a:ext cx="58007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05" name="CaixaDeTexto 8">
            <a:extLst>
              <a:ext uri="{FF2B5EF4-FFF2-40B4-BE49-F238E27FC236}">
                <a16:creationId xmlns:a16="http://schemas.microsoft.com/office/drawing/2014/main" id="{32B433BB-9FB7-02C7-BAEB-340D5C906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4071938"/>
            <a:ext cx="6750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Cada nó é chamado de página e tem as seguintes propriedades:</a:t>
            </a:r>
          </a:p>
        </p:txBody>
      </p:sp>
      <p:sp>
        <p:nvSpPr>
          <p:cNvPr id="460806" name="CaixaDeTexto 10">
            <a:extLst>
              <a:ext uri="{FF2B5EF4-FFF2-40B4-BE49-F238E27FC236}">
                <a16:creationId xmlns:a16="http://schemas.microsoft.com/office/drawing/2014/main" id="{04406303-FD90-B975-771E-AC4E8C775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4500563"/>
            <a:ext cx="77009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1800">
                <a:latin typeface="Arial" panose="020B0604020202020204" pitchFamily="34" charset="0"/>
              </a:rPr>
              <a:t>Cada nó tem no máximo 2t filhos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1800">
                <a:latin typeface="Arial" panose="020B0604020202020204" pitchFamily="34" charset="0"/>
              </a:rPr>
              <a:t>Cada nó (exceto a raíz e as folhas) tem pelo menos t filhos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1800">
                <a:latin typeface="Arial" panose="020B0604020202020204" pitchFamily="34" charset="0"/>
              </a:rPr>
              <a:t>A raíz tem pelo menos dois filhos se a mesma não for uma folha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1800">
                <a:latin typeface="Arial" panose="020B0604020202020204" pitchFamily="34" charset="0"/>
              </a:rPr>
              <a:t>Todas as folhas aparecem no mesmo nível e não carregam informação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1800">
                <a:latin typeface="Arial" panose="020B0604020202020204" pitchFamily="34" charset="0"/>
              </a:rPr>
              <a:t>Um nó não-folha com k filhos deve ter k-1 chaves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1800">
                <a:latin typeface="Arial" panose="020B0604020202020204" pitchFamily="34" charset="0"/>
              </a:rPr>
              <a:t>Logo, cada nó tem no máximo 2t-1 chaves</a:t>
            </a:r>
          </a:p>
        </p:txBody>
      </p:sp>
      <p:sp>
        <p:nvSpPr>
          <p:cNvPr id="460807" name="CaixaDeTexto 11">
            <a:extLst>
              <a:ext uri="{FF2B5EF4-FFF2-40B4-BE49-F238E27FC236}">
                <a16:creationId xmlns:a16="http://schemas.microsoft.com/office/drawing/2014/main" id="{13DBFB0B-7B24-7BB1-1A7C-6E39A5CB6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6286500"/>
            <a:ext cx="347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FF0000"/>
                </a:solidFill>
                <a:latin typeface="Arial" panose="020B0604020202020204" pitchFamily="34" charset="0"/>
              </a:rPr>
              <a:t>Qual o valor de t no exemplo?</a:t>
            </a: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Título 1">
            <a:extLst>
              <a:ext uri="{FF2B5EF4-FFF2-40B4-BE49-F238E27FC236}">
                <a16:creationId xmlns:a16="http://schemas.microsoft.com/office/drawing/2014/main" id="{7A6C41DF-73FC-4F3C-7992-CA37BCA4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Árvore B</a:t>
            </a:r>
          </a:p>
        </p:txBody>
      </p:sp>
      <p:sp>
        <p:nvSpPr>
          <p:cNvPr id="462851" name="CaixaDeTexto 3">
            <a:extLst>
              <a:ext uri="{FF2B5EF4-FFF2-40B4-BE49-F238E27FC236}">
                <a16:creationId xmlns:a16="http://schemas.microsoft.com/office/drawing/2014/main" id="{60A96561-DB21-6263-108A-97F5DD6F2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357313"/>
            <a:ext cx="536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Qual o número de acesso requeridos na árvore B?</a:t>
            </a:r>
          </a:p>
        </p:txBody>
      </p:sp>
      <p:pic>
        <p:nvPicPr>
          <p:cNvPr id="462852" name="Imagem 7" descr="arvoreb.gif">
            <a:extLst>
              <a:ext uri="{FF2B5EF4-FFF2-40B4-BE49-F238E27FC236}">
                <a16:creationId xmlns:a16="http://schemas.microsoft.com/office/drawing/2014/main" id="{61D55790-9EB4-2C8A-369D-0E65BDACD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000250"/>
            <a:ext cx="58007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3" name="CaixaDeTexto 8">
            <a:extLst>
              <a:ext uri="{FF2B5EF4-FFF2-40B4-BE49-F238E27FC236}">
                <a16:creationId xmlns:a16="http://schemas.microsoft.com/office/drawing/2014/main" id="{A72555B7-D862-558B-6AEA-C0208E733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4071938"/>
            <a:ext cx="341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Proporcional a altura da árvore!</a:t>
            </a:r>
          </a:p>
        </p:txBody>
      </p:sp>
      <p:sp>
        <p:nvSpPr>
          <p:cNvPr id="462854" name="CaixaDeTexto 11">
            <a:extLst>
              <a:ext uri="{FF2B5EF4-FFF2-40B4-BE49-F238E27FC236}">
                <a16:creationId xmlns:a16="http://schemas.microsoft.com/office/drawing/2014/main" id="{FD2D6F12-012B-345C-9B07-F935CBFDA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4929188"/>
            <a:ext cx="315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FF0000"/>
                </a:solidFill>
                <a:latin typeface="Arial" panose="020B0604020202020204" pitchFamily="34" charset="0"/>
              </a:rPr>
              <a:t>onde n é o número de nós!</a:t>
            </a:r>
          </a:p>
        </p:txBody>
      </p:sp>
      <p:pic>
        <p:nvPicPr>
          <p:cNvPr id="462855" name="Imagem 9" descr="expressao2.gif">
            <a:extLst>
              <a:ext uri="{FF2B5EF4-FFF2-40B4-BE49-F238E27FC236}">
                <a16:creationId xmlns:a16="http://schemas.microsoft.com/office/drawing/2014/main" id="{8E200370-4C9D-9177-2628-BB876EF0C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00500"/>
            <a:ext cx="15001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D064346-7A03-E05B-D2DD-A48D6FF5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Análise: Crescimento de Funções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09EA568-1DAD-034C-18D2-BBF15F69E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196975"/>
            <a:ext cx="8785225" cy="5111750"/>
          </a:xfrm>
        </p:spPr>
        <p:txBody>
          <a:bodyPr/>
          <a:lstStyle/>
          <a:p>
            <a:r>
              <a:rPr lang="pt-BR" altLang="pt-BR" sz="2600"/>
              <a:t>Os Algoritmos têm tempo de execução proporcional a</a:t>
            </a:r>
          </a:p>
          <a:p>
            <a:pPr lvl="1"/>
            <a:r>
              <a:rPr lang="pt-BR" altLang="pt-BR" sz="2200" b="1" i="1"/>
              <a:t>1 </a:t>
            </a:r>
            <a:r>
              <a:rPr lang="pt-BR" altLang="pt-BR" sz="2200"/>
              <a:t>- muitas instruções são executadas uma só vez ou poucas vezes (se isto for verdade para todo o programa diz-se que o seu tempo de execução é constante)</a:t>
            </a:r>
          </a:p>
          <a:p>
            <a:pPr lvl="1"/>
            <a:endParaRPr lang="pt-BR" altLang="pt-BR" sz="2200"/>
          </a:p>
          <a:p>
            <a:pPr lvl="1"/>
            <a:r>
              <a:rPr lang="pt-BR" altLang="pt-BR" sz="2200" b="1" i="1"/>
              <a:t>Log N </a:t>
            </a:r>
            <a:r>
              <a:rPr lang="pt-BR" altLang="pt-BR" sz="2200"/>
              <a:t>- tempo de execução é logarítmico (cresce ligeiramente à medida que </a:t>
            </a:r>
            <a:r>
              <a:rPr lang="pt-BR" altLang="pt-BR" sz="2200" b="1" i="1"/>
              <a:t>N </a:t>
            </a:r>
            <a:r>
              <a:rPr lang="pt-BR" altLang="pt-BR" sz="2200"/>
              <a:t>cresce) (quando </a:t>
            </a:r>
            <a:r>
              <a:rPr lang="pt-BR" altLang="pt-BR" sz="2200" b="1" i="1"/>
              <a:t>N </a:t>
            </a:r>
            <a:r>
              <a:rPr lang="pt-BR" altLang="pt-BR" sz="2200"/>
              <a:t>duplica </a:t>
            </a:r>
            <a:r>
              <a:rPr lang="pt-BR" altLang="pt-BR" sz="2200" b="1" i="1"/>
              <a:t>log N </a:t>
            </a:r>
            <a:r>
              <a:rPr lang="pt-BR" altLang="pt-BR" sz="2200"/>
              <a:t>aumenta mas muito pouco; apenas duplica quando </a:t>
            </a:r>
            <a:r>
              <a:rPr lang="pt-BR" altLang="pt-BR" sz="2200" b="1" i="1"/>
              <a:t>N </a:t>
            </a:r>
            <a:r>
              <a:rPr lang="pt-BR" altLang="pt-BR" sz="2200"/>
              <a:t>aumenta para </a:t>
            </a:r>
            <a:r>
              <a:rPr lang="pt-BR" altLang="pt-BR" sz="2200" b="1" i="1"/>
              <a:t>N</a:t>
            </a:r>
            <a:r>
              <a:rPr lang="pt-BR" altLang="pt-BR" sz="2200" b="1" i="1" baseline="30000"/>
              <a:t>2</a:t>
            </a:r>
            <a:r>
              <a:rPr lang="pt-BR" altLang="pt-BR" sz="2200" b="1" i="1"/>
              <a:t>)</a:t>
            </a:r>
          </a:p>
          <a:p>
            <a:pPr lvl="1"/>
            <a:endParaRPr lang="pt-BR" altLang="pt-BR" sz="2200" b="1" i="1"/>
          </a:p>
          <a:p>
            <a:pPr lvl="1"/>
            <a:r>
              <a:rPr lang="pt-BR" altLang="pt-BR" sz="2200" b="1" i="1"/>
              <a:t>N </a:t>
            </a:r>
            <a:r>
              <a:rPr lang="pt-BR" altLang="pt-BR" sz="2200"/>
              <a:t>- tempo de execução é linear (típico quando algum processamento é feito para cada dado de entrada) (situação ótima quando é necessário processar </a:t>
            </a:r>
            <a:r>
              <a:rPr lang="pt-BR" altLang="pt-BR" sz="2200" b="1" i="1"/>
              <a:t>N </a:t>
            </a:r>
            <a:r>
              <a:rPr lang="pt-BR" altLang="pt-BR" sz="2200"/>
              <a:t>dados de entrada) (ou produzir </a:t>
            </a:r>
            <a:r>
              <a:rPr lang="pt-BR" altLang="pt-BR" sz="2200" b="1" i="1"/>
              <a:t>N </a:t>
            </a:r>
            <a:r>
              <a:rPr lang="pt-BR" altLang="pt-BR" sz="2200"/>
              <a:t>dados na saída)</a:t>
            </a: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Título 1">
            <a:extLst>
              <a:ext uri="{FF2B5EF4-FFF2-40B4-BE49-F238E27FC236}">
                <a16:creationId xmlns:a16="http://schemas.microsoft.com/office/drawing/2014/main" id="{045CD53C-912D-A174-9FFC-14B25B9D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Árvore B</a:t>
            </a:r>
          </a:p>
        </p:txBody>
      </p:sp>
      <p:sp>
        <p:nvSpPr>
          <p:cNvPr id="464899" name="CaixaDeTexto 3">
            <a:extLst>
              <a:ext uri="{FF2B5EF4-FFF2-40B4-BE49-F238E27FC236}">
                <a16:creationId xmlns:a16="http://schemas.microsoft.com/office/drawing/2014/main" id="{224EE2F0-4141-A744-A602-5F380CCC7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357313"/>
            <a:ext cx="215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E como é a busca?</a:t>
            </a:r>
          </a:p>
        </p:txBody>
      </p:sp>
      <p:pic>
        <p:nvPicPr>
          <p:cNvPr id="464900" name="Imagem 7" descr="arvoreb.gif">
            <a:extLst>
              <a:ext uri="{FF2B5EF4-FFF2-40B4-BE49-F238E27FC236}">
                <a16:creationId xmlns:a16="http://schemas.microsoft.com/office/drawing/2014/main" id="{EF73807B-6FEE-EF91-231B-F7A53085B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000250"/>
            <a:ext cx="58007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4901" name="CaixaDeTexto 8">
            <a:extLst>
              <a:ext uri="{FF2B5EF4-FFF2-40B4-BE49-F238E27FC236}">
                <a16:creationId xmlns:a16="http://schemas.microsoft.com/office/drawing/2014/main" id="{3B56BFFC-86BD-4CC0-ABDD-1FDE26A8E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4071938"/>
            <a:ext cx="3544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Similar a árvore de busca binária</a:t>
            </a:r>
          </a:p>
        </p:txBody>
      </p:sp>
      <p:sp>
        <p:nvSpPr>
          <p:cNvPr id="464902" name="Retângulo 10">
            <a:extLst>
              <a:ext uri="{FF2B5EF4-FFF2-40B4-BE49-F238E27FC236}">
                <a16:creationId xmlns:a16="http://schemas.microsoft.com/office/drawing/2014/main" id="{638746D0-525A-40C6-1D69-2CFA918B8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4572000"/>
            <a:ext cx="8643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1800">
                <a:latin typeface="Arial" panose="020B0604020202020204" pitchFamily="34" charset="0"/>
              </a:rPr>
              <a:t>Indique a chave que será procurada.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1800">
                <a:latin typeface="Arial" panose="020B0604020202020204" pitchFamily="34" charset="0"/>
              </a:rPr>
              <a:t>Pesquise desde a raiz até encontrá-la, e então retorne o nó e a posição desta.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1800">
                <a:latin typeface="Arial" panose="020B0604020202020204" pitchFamily="34" charset="0"/>
              </a:rPr>
              <a:t>Se a chave não for encontrada, continue o laço até encontrar as folhas.</a:t>
            </a:r>
          </a:p>
        </p:txBody>
      </p:sp>
      <p:sp>
        <p:nvSpPr>
          <p:cNvPr id="464903" name="CaixaDeTexto 12">
            <a:extLst>
              <a:ext uri="{FF2B5EF4-FFF2-40B4-BE49-F238E27FC236}">
                <a16:creationId xmlns:a16="http://schemas.microsoft.com/office/drawing/2014/main" id="{CD41F085-B60E-C8AA-DD76-9102B815F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6143625"/>
            <a:ext cx="589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FF0000"/>
                </a:solidFill>
                <a:latin typeface="Arial" panose="020B0604020202020204" pitchFamily="34" charset="0"/>
              </a:rPr>
              <a:t>Tempo de busca: O( t. Altura da Árvore) = O(t. log</a:t>
            </a:r>
            <a:r>
              <a:rPr lang="pt-BR" altLang="pt-B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pt-BR" altLang="pt-BR" sz="1800" b="1">
                <a:solidFill>
                  <a:srgbClr val="FF0000"/>
                </a:solidFill>
                <a:latin typeface="Arial" panose="020B0604020202020204" pitchFamily="34" charset="0"/>
              </a:rPr>
              <a:t>N)</a:t>
            </a:r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Título 1">
            <a:extLst>
              <a:ext uri="{FF2B5EF4-FFF2-40B4-BE49-F238E27FC236}">
                <a16:creationId xmlns:a16="http://schemas.microsoft.com/office/drawing/2014/main" id="{9A60796C-89B3-EAE0-ACDB-072A2A47B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Árvore B</a:t>
            </a:r>
          </a:p>
        </p:txBody>
      </p:sp>
      <p:sp>
        <p:nvSpPr>
          <p:cNvPr id="465923" name="CaixaDeTexto 3">
            <a:extLst>
              <a:ext uri="{FF2B5EF4-FFF2-40B4-BE49-F238E27FC236}">
                <a16:creationId xmlns:a16="http://schemas.microsoft.com/office/drawing/2014/main" id="{CF62C1C2-9F2F-DC10-FA5E-0AB3AAC12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357313"/>
            <a:ext cx="3236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Como inserimos na árvore B?</a:t>
            </a:r>
          </a:p>
        </p:txBody>
      </p:sp>
      <p:pic>
        <p:nvPicPr>
          <p:cNvPr id="465924" name="Imagem 10" descr="insercao1.gif">
            <a:extLst>
              <a:ext uri="{FF2B5EF4-FFF2-40B4-BE49-F238E27FC236}">
                <a16:creationId xmlns:a16="http://schemas.microsoft.com/office/drawing/2014/main" id="{9D0B2996-F7E2-FD5C-D547-BCD73B9B7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71688"/>
            <a:ext cx="47148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5925" name="Retângulo 12">
            <a:extLst>
              <a:ext uri="{FF2B5EF4-FFF2-40B4-BE49-F238E27FC236}">
                <a16:creationId xmlns:a16="http://schemas.microsoft.com/office/drawing/2014/main" id="{662E2BC8-4E38-3FCB-077B-12FE8C65E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4143375"/>
            <a:ext cx="87153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1400">
                <a:latin typeface="Arial" panose="020B0604020202020204" pitchFamily="34" charset="0"/>
              </a:rPr>
              <a:t>Primeiro pesquise a chave, para ter a certeza de que esta não existe na árvore.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1400">
                <a:latin typeface="Arial" panose="020B0604020202020204" pitchFamily="34" charset="0"/>
              </a:rPr>
              <a:t>Depois, busque a posição onde esta será inserida. Teste para ver se o nó está cheio.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1400">
                <a:latin typeface="Arial" panose="020B0604020202020204" pitchFamily="34" charset="0"/>
              </a:rPr>
              <a:t>Se nó estiver vazio, insira o valor dentro dele, senão execute uma subdivisão do nó da seguinte forma: </a:t>
            </a:r>
          </a:p>
          <a:p>
            <a:pPr lvl="1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1400">
                <a:latin typeface="Arial" panose="020B0604020202020204" pitchFamily="34" charset="0"/>
              </a:rPr>
              <a:t>Verifique se o nó-pai está vazio, se sim execute </a:t>
            </a:r>
          </a:p>
          <a:p>
            <a:pPr lvl="2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1400">
                <a:latin typeface="Arial" panose="020B0604020202020204" pitchFamily="34" charset="0"/>
              </a:rPr>
              <a:t>Passe o elemento do meio do nó para seu pai.</a:t>
            </a:r>
          </a:p>
          <a:p>
            <a:pPr lvl="2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1400">
                <a:latin typeface="Arial" panose="020B0604020202020204" pitchFamily="34" charset="0"/>
              </a:rPr>
              <a:t>Divida o nó em dois nós iguais.</a:t>
            </a:r>
          </a:p>
          <a:p>
            <a:pPr lvl="1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1400">
                <a:latin typeface="Arial" panose="020B0604020202020204" pitchFamily="34" charset="0"/>
              </a:rPr>
              <a:t>Se o nó pai estiver cheio, repita as duas linhas acima recursivamente.(Caso todos os nós-pai estiverem cheios, inclusive a raiz, deve ser criada uma nova raiz aumentando assim a altura da árvore.</a:t>
            </a:r>
          </a:p>
          <a:p>
            <a:pPr lvl="1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1400">
                <a:latin typeface="Arial" panose="020B0604020202020204" pitchFamily="34" charset="0"/>
              </a:rPr>
              <a:t>Somente após satisfazer todas divisões necessárias, insira nova chave.</a:t>
            </a:r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Título 1">
            <a:extLst>
              <a:ext uri="{FF2B5EF4-FFF2-40B4-BE49-F238E27FC236}">
                <a16:creationId xmlns:a16="http://schemas.microsoft.com/office/drawing/2014/main" id="{8EAF7DD0-CED4-A5A0-ACAA-4AB54CF69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Árvore B</a:t>
            </a:r>
          </a:p>
        </p:txBody>
      </p:sp>
      <p:sp>
        <p:nvSpPr>
          <p:cNvPr id="466947" name="CaixaDeTexto 3">
            <a:extLst>
              <a:ext uri="{FF2B5EF4-FFF2-40B4-BE49-F238E27FC236}">
                <a16:creationId xmlns:a16="http://schemas.microsoft.com/office/drawing/2014/main" id="{E52798D4-1AE7-C29A-3A71-DE2801F62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357313"/>
            <a:ext cx="190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E para remover?</a:t>
            </a:r>
          </a:p>
        </p:txBody>
      </p:sp>
      <p:pic>
        <p:nvPicPr>
          <p:cNvPr id="466948" name="Imagem 5" descr="remocao1.gif">
            <a:extLst>
              <a:ext uri="{FF2B5EF4-FFF2-40B4-BE49-F238E27FC236}">
                <a16:creationId xmlns:a16="http://schemas.microsoft.com/office/drawing/2014/main" id="{3ADBF3EA-B293-1F78-8A46-942522B40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57375"/>
            <a:ext cx="52959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949" name="Retângulo 6">
            <a:extLst>
              <a:ext uri="{FF2B5EF4-FFF2-40B4-BE49-F238E27FC236}">
                <a16:creationId xmlns:a16="http://schemas.microsoft.com/office/drawing/2014/main" id="{74CB5EF2-E26F-A3B0-2130-E74AF77DB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86250"/>
            <a:ext cx="91440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1600">
                <a:latin typeface="Arial" panose="020B0604020202020204" pitchFamily="34" charset="0"/>
              </a:rPr>
              <a:t>Primeiro pesquise a chave para ter a certeza de que esta existe na árvore.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1600">
                <a:latin typeface="Arial" panose="020B0604020202020204" pitchFamily="34" charset="0"/>
              </a:rPr>
              <a:t>Se existir, verifique se está em folha, e faça a exclusão.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1600">
                <a:latin typeface="Arial" panose="020B0604020202020204" pitchFamily="34" charset="0"/>
              </a:rPr>
              <a:t>Se existir e não estiver em folha, substitua esta chave pela menor chave do filho a direita. </a:t>
            </a:r>
          </a:p>
          <a:p>
            <a:pPr lvl="1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1600">
                <a:latin typeface="Arial" panose="020B0604020202020204" pitchFamily="34" charset="0"/>
              </a:rPr>
              <a:t>Se o número de chaves no nó for maior do que t-1, então termine a rotina.</a:t>
            </a:r>
          </a:p>
          <a:p>
            <a:pPr lvl="1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pt-BR" altLang="pt-BR" sz="1600">
                <a:latin typeface="Arial" panose="020B0604020202020204" pitchFamily="34" charset="0"/>
              </a:rPr>
              <a:t>Senão redistribua as chaves entre os nós vizinhos.</a:t>
            </a:r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>
            <a:extLst>
              <a:ext uri="{FF2B5EF4-FFF2-40B4-BE49-F238E27FC236}">
                <a16:creationId xmlns:a16="http://schemas.microsoft.com/office/drawing/2014/main" id="{E4E10D4B-BC51-2910-02F4-09F958F41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pt-BR" altLang="pt-BR"/>
              <a:t>Hashing – Tabela de Dispersão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63C39DB5-4E08-5E80-F69C-446186201A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>
            <a:extLst>
              <a:ext uri="{FF2B5EF4-FFF2-40B4-BE49-F238E27FC236}">
                <a16:creationId xmlns:a16="http://schemas.microsoft.com/office/drawing/2014/main" id="{0EF54DD3-EE7C-4415-EC7A-CC05830A0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Acesso Direto</a:t>
            </a:r>
          </a:p>
        </p:txBody>
      </p:sp>
      <p:sp>
        <p:nvSpPr>
          <p:cNvPr id="470019" name="Text Box 3">
            <a:extLst>
              <a:ext uri="{FF2B5EF4-FFF2-40B4-BE49-F238E27FC236}">
                <a16:creationId xmlns:a16="http://schemas.microsoft.com/office/drawing/2014/main" id="{60946F28-2658-B2CF-F510-FAD7CCE73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05000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Uma forma de organização de arquivos é o acesso direto.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B2F5AF7-4114-B4DD-4C31-9C3103E9BA2F}"/>
              </a:ext>
            </a:extLst>
          </p:cNvPr>
          <p:cNvSpPr/>
          <p:nvPr/>
        </p:nvSpPr>
        <p:spPr>
          <a:xfrm>
            <a:off x="714375" y="3214688"/>
            <a:ext cx="7500938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470021" name="Text Box 3">
            <a:extLst>
              <a:ext uri="{FF2B5EF4-FFF2-40B4-BE49-F238E27FC236}">
                <a16:creationId xmlns:a16="http://schemas.microsoft.com/office/drawing/2014/main" id="{A0F78D1D-96E7-DCCA-2935-429A28647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929188"/>
            <a:ext cx="7696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Dado um tamanho fixo n de cada registro, pode-se acessar o i-ésimo registro na posição: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20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Pos(i) = n.(i-1)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ECA0395-E534-D815-B5F7-5F9E884FF7AB}"/>
              </a:ext>
            </a:extLst>
          </p:cNvPr>
          <p:cNvSpPr/>
          <p:nvPr/>
        </p:nvSpPr>
        <p:spPr>
          <a:xfrm>
            <a:off x="714375" y="321468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89B62F6-6411-E8DD-7F4D-236ABF3D1749}"/>
              </a:ext>
            </a:extLst>
          </p:cNvPr>
          <p:cNvSpPr/>
          <p:nvPr/>
        </p:nvSpPr>
        <p:spPr>
          <a:xfrm>
            <a:off x="1714500" y="321468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0B39DA6-F333-DE1D-72CE-8402754ECFB7}"/>
              </a:ext>
            </a:extLst>
          </p:cNvPr>
          <p:cNvSpPr/>
          <p:nvPr/>
        </p:nvSpPr>
        <p:spPr>
          <a:xfrm>
            <a:off x="2714625" y="321468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F794C98-3C40-748A-1A79-77972CE1FC92}"/>
              </a:ext>
            </a:extLst>
          </p:cNvPr>
          <p:cNvSpPr/>
          <p:nvPr/>
        </p:nvSpPr>
        <p:spPr>
          <a:xfrm>
            <a:off x="3714750" y="321468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B0089E4-CB85-9717-84FA-1190E491D60B}"/>
              </a:ext>
            </a:extLst>
          </p:cNvPr>
          <p:cNvSpPr/>
          <p:nvPr/>
        </p:nvSpPr>
        <p:spPr>
          <a:xfrm>
            <a:off x="7215188" y="321468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70027" name="CaixaDeTexto 11">
            <a:extLst>
              <a:ext uri="{FF2B5EF4-FFF2-40B4-BE49-F238E27FC236}">
                <a16:creationId xmlns:a16="http://schemas.microsoft.com/office/drawing/2014/main" id="{1664A877-3E62-8F9B-C99E-CAA38B667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34290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. . .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0F4E97FD-6FCC-29DA-A372-0A1BB1698DE7}"/>
              </a:ext>
            </a:extLst>
          </p:cNvPr>
          <p:cNvCxnSpPr/>
          <p:nvPr/>
        </p:nvCxnSpPr>
        <p:spPr>
          <a:xfrm rot="5400000" flipH="1" flipV="1">
            <a:off x="534988" y="4251325"/>
            <a:ext cx="357188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029" name="CaixaDeTexto 14">
            <a:extLst>
              <a:ext uri="{FF2B5EF4-FFF2-40B4-BE49-F238E27FC236}">
                <a16:creationId xmlns:a16="http://schemas.microsoft.com/office/drawing/2014/main" id="{DF50EE64-D7B0-7C26-7627-2FBD4A89A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435768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0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DDEE5576-3AB9-889F-C18A-D1D560E5F15E}"/>
              </a:ext>
            </a:extLst>
          </p:cNvPr>
          <p:cNvCxnSpPr/>
          <p:nvPr/>
        </p:nvCxnSpPr>
        <p:spPr>
          <a:xfrm rot="5400000" flipH="1" flipV="1">
            <a:off x="1536700" y="4249738"/>
            <a:ext cx="357187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031" name="CaixaDeTexto 16">
            <a:extLst>
              <a:ext uri="{FF2B5EF4-FFF2-40B4-BE49-F238E27FC236}">
                <a16:creationId xmlns:a16="http://schemas.microsoft.com/office/drawing/2014/main" id="{D68A143B-0294-EB0A-35C7-EA178B5E0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638" y="4357688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B8468C18-5E1E-854A-6CF1-114EE3ED417A}"/>
              </a:ext>
            </a:extLst>
          </p:cNvPr>
          <p:cNvCxnSpPr/>
          <p:nvPr/>
        </p:nvCxnSpPr>
        <p:spPr>
          <a:xfrm rot="5400000" flipH="1" flipV="1">
            <a:off x="2536825" y="4249738"/>
            <a:ext cx="357187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033" name="CaixaDeTexto 18">
            <a:extLst>
              <a:ext uri="{FF2B5EF4-FFF2-40B4-BE49-F238E27FC236}">
                <a16:creationId xmlns:a16="http://schemas.microsoft.com/office/drawing/2014/main" id="{CAD26124-0DAB-5828-2553-4605BF6F7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3" y="4357688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2n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B5F2B066-B446-4C36-7419-0810F628FE93}"/>
              </a:ext>
            </a:extLst>
          </p:cNvPr>
          <p:cNvCxnSpPr/>
          <p:nvPr/>
        </p:nvCxnSpPr>
        <p:spPr>
          <a:xfrm rot="5400000" flipH="1" flipV="1">
            <a:off x="3563938" y="4251325"/>
            <a:ext cx="357188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035" name="CaixaDeTexto 21">
            <a:extLst>
              <a:ext uri="{FF2B5EF4-FFF2-40B4-BE49-F238E27FC236}">
                <a16:creationId xmlns:a16="http://schemas.microsoft.com/office/drawing/2014/main" id="{3CE2FA92-8DEE-EB9C-A5F2-F8C99BC04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435768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3n</a:t>
            </a: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>
            <a:extLst>
              <a:ext uri="{FF2B5EF4-FFF2-40B4-BE49-F238E27FC236}">
                <a16:creationId xmlns:a16="http://schemas.microsoft.com/office/drawing/2014/main" id="{1330F32A-5F32-EE95-F8E3-E26FC3CB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Acesso Direto</a:t>
            </a:r>
          </a:p>
        </p:txBody>
      </p:sp>
      <p:sp>
        <p:nvSpPr>
          <p:cNvPr id="472067" name="Text Box 3">
            <a:extLst>
              <a:ext uri="{FF2B5EF4-FFF2-40B4-BE49-F238E27FC236}">
                <a16:creationId xmlns:a16="http://schemas.microsoft.com/office/drawing/2014/main" id="{C465656A-074C-567D-2A75-0B952747B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714500"/>
            <a:ext cx="7696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Um problema é que normalmente ao procurar um registro não sabemos sua posição no arquivo e sim um valor de um campo chave, como por exemplo, a matrícula.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B84899D-0243-15AF-B1E6-3C8E3BC900C7}"/>
              </a:ext>
            </a:extLst>
          </p:cNvPr>
          <p:cNvSpPr/>
          <p:nvPr/>
        </p:nvSpPr>
        <p:spPr>
          <a:xfrm>
            <a:off x="714375" y="3214688"/>
            <a:ext cx="7500938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472069" name="Text Box 3">
            <a:extLst>
              <a:ext uri="{FF2B5EF4-FFF2-40B4-BE49-F238E27FC236}">
                <a16:creationId xmlns:a16="http://schemas.microsoft.com/office/drawing/2014/main" id="{E3F73FC9-BBD3-8E9E-4BC0-B38C14063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929188"/>
            <a:ext cx="7696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O campo chave pode não servir para indicar a posição, ex: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matrícula 2009115001 de um aluno (mas temos somente 2000 alunos no arquivo)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514D41-EFCD-5543-543C-6BC2396F6FBA}"/>
              </a:ext>
            </a:extLst>
          </p:cNvPr>
          <p:cNvSpPr/>
          <p:nvPr/>
        </p:nvSpPr>
        <p:spPr>
          <a:xfrm>
            <a:off x="714375" y="321468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F9BBC3E-959F-F3E9-76F1-AC7F8DF738FA}"/>
              </a:ext>
            </a:extLst>
          </p:cNvPr>
          <p:cNvSpPr/>
          <p:nvPr/>
        </p:nvSpPr>
        <p:spPr>
          <a:xfrm>
            <a:off x="1714500" y="321468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C04AA49-9F92-9DFB-4F8E-3B5D8BEE4C02}"/>
              </a:ext>
            </a:extLst>
          </p:cNvPr>
          <p:cNvSpPr/>
          <p:nvPr/>
        </p:nvSpPr>
        <p:spPr>
          <a:xfrm>
            <a:off x="2714625" y="321468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FE16284-95C7-2BFD-A7EE-4731554BEB74}"/>
              </a:ext>
            </a:extLst>
          </p:cNvPr>
          <p:cNvSpPr/>
          <p:nvPr/>
        </p:nvSpPr>
        <p:spPr>
          <a:xfrm>
            <a:off x="3714750" y="321468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324009A-E673-67D8-065B-CA60DAE7ED19}"/>
              </a:ext>
            </a:extLst>
          </p:cNvPr>
          <p:cNvSpPr/>
          <p:nvPr/>
        </p:nvSpPr>
        <p:spPr>
          <a:xfrm>
            <a:off x="7215188" y="321468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72075" name="CaixaDeTexto 11">
            <a:extLst>
              <a:ext uri="{FF2B5EF4-FFF2-40B4-BE49-F238E27FC236}">
                <a16:creationId xmlns:a16="http://schemas.microsoft.com/office/drawing/2014/main" id="{4CF1E5E9-BD32-EA90-C67E-8321F0CA1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34290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. . .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19923212-0B9F-8BE9-7382-767D250B0318}"/>
              </a:ext>
            </a:extLst>
          </p:cNvPr>
          <p:cNvCxnSpPr/>
          <p:nvPr/>
        </p:nvCxnSpPr>
        <p:spPr>
          <a:xfrm rot="5400000" flipH="1" flipV="1">
            <a:off x="534988" y="4251325"/>
            <a:ext cx="357188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2077" name="CaixaDeTexto 14">
            <a:extLst>
              <a:ext uri="{FF2B5EF4-FFF2-40B4-BE49-F238E27FC236}">
                <a16:creationId xmlns:a16="http://schemas.microsoft.com/office/drawing/2014/main" id="{57BBB6EA-8C3C-F914-E642-E582F47C2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435768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0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783AE2A6-5B8F-7D3B-23E2-C0C94084BBA2}"/>
              </a:ext>
            </a:extLst>
          </p:cNvPr>
          <p:cNvCxnSpPr/>
          <p:nvPr/>
        </p:nvCxnSpPr>
        <p:spPr>
          <a:xfrm rot="5400000" flipH="1" flipV="1">
            <a:off x="1536700" y="4249738"/>
            <a:ext cx="357187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2079" name="CaixaDeTexto 16">
            <a:extLst>
              <a:ext uri="{FF2B5EF4-FFF2-40B4-BE49-F238E27FC236}">
                <a16:creationId xmlns:a16="http://schemas.microsoft.com/office/drawing/2014/main" id="{EB7A6E0C-8993-48E1-D58E-0FE36977E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638" y="4357688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9E3B8C66-1C73-F64B-5314-474455500C7E}"/>
              </a:ext>
            </a:extLst>
          </p:cNvPr>
          <p:cNvCxnSpPr/>
          <p:nvPr/>
        </p:nvCxnSpPr>
        <p:spPr>
          <a:xfrm rot="5400000" flipH="1" flipV="1">
            <a:off x="2536825" y="4249738"/>
            <a:ext cx="357187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2081" name="CaixaDeTexto 18">
            <a:extLst>
              <a:ext uri="{FF2B5EF4-FFF2-40B4-BE49-F238E27FC236}">
                <a16:creationId xmlns:a16="http://schemas.microsoft.com/office/drawing/2014/main" id="{978F8D35-E21B-B40E-F757-A18B2E67C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3" y="4357688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2n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B68FA4E8-4260-466D-1FC6-E93C65D9BF24}"/>
              </a:ext>
            </a:extLst>
          </p:cNvPr>
          <p:cNvCxnSpPr/>
          <p:nvPr/>
        </p:nvCxnSpPr>
        <p:spPr>
          <a:xfrm rot="5400000" flipH="1" flipV="1">
            <a:off x="3563938" y="4251325"/>
            <a:ext cx="357188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2083" name="CaixaDeTexto 21">
            <a:extLst>
              <a:ext uri="{FF2B5EF4-FFF2-40B4-BE49-F238E27FC236}">
                <a16:creationId xmlns:a16="http://schemas.microsoft.com/office/drawing/2014/main" id="{E9D5F5C5-4780-6053-000A-62E3B7C64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435768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3n</a:t>
            </a:r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>
            <a:extLst>
              <a:ext uri="{FF2B5EF4-FFF2-40B4-BE49-F238E27FC236}">
                <a16:creationId xmlns:a16="http://schemas.microsoft.com/office/drawing/2014/main" id="{AA4ECF64-25D8-1A01-451A-AF0F7F45B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Tabela de Dispersão</a:t>
            </a:r>
          </a:p>
        </p:txBody>
      </p:sp>
      <p:sp>
        <p:nvSpPr>
          <p:cNvPr id="474115" name="Text Box 3">
            <a:extLst>
              <a:ext uri="{FF2B5EF4-FFF2-40B4-BE49-F238E27FC236}">
                <a16:creationId xmlns:a16="http://schemas.microsoft.com/office/drawing/2014/main" id="{1439CA5A-B0DD-AED3-1C80-3BBD9946D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05000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A idéia então é mapear do campo chave k para um valor que possa indicar a posição:</a:t>
            </a:r>
          </a:p>
        </p:txBody>
      </p:sp>
      <p:sp>
        <p:nvSpPr>
          <p:cNvPr id="474116" name="Text Box 4">
            <a:extLst>
              <a:ext uri="{FF2B5EF4-FFF2-40B4-BE49-F238E27FC236}">
                <a16:creationId xmlns:a16="http://schemas.microsoft.com/office/drawing/2014/main" id="{3C8F29AF-8B67-0C72-C03A-10BF16110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657600"/>
            <a:ext cx="7467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Ex: mapear matrículas com 10 dígitos em um valor de 0 a 1999, que estaria associado a posição no arquivo </a:t>
            </a:r>
          </a:p>
        </p:txBody>
      </p:sp>
      <p:sp>
        <p:nvSpPr>
          <p:cNvPr id="474117" name="Text Box 4">
            <a:extLst>
              <a:ext uri="{FF2B5EF4-FFF2-40B4-BE49-F238E27FC236}">
                <a16:creationId xmlns:a16="http://schemas.microsoft.com/office/drawing/2014/main" id="{B2DCE73D-DC5B-182D-DB52-528992521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57150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O mapeamento é feito por uma função h(k)</a:t>
            </a:r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>
            <a:extLst>
              <a:ext uri="{FF2B5EF4-FFF2-40B4-BE49-F238E27FC236}">
                <a16:creationId xmlns:a16="http://schemas.microsoft.com/office/drawing/2014/main" id="{194968C6-4D8E-251F-4669-213FC6A63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pt-BR" altLang="pt-BR"/>
              <a:t>O problema do Mapeamento</a:t>
            </a:r>
          </a:p>
        </p:txBody>
      </p:sp>
      <p:sp>
        <p:nvSpPr>
          <p:cNvPr id="476163" name="Text Box 4">
            <a:extLst>
              <a:ext uri="{FF2B5EF4-FFF2-40B4-BE49-F238E27FC236}">
                <a16:creationId xmlns:a16="http://schemas.microsoft.com/office/drawing/2014/main" id="{74ED9139-8A82-ABC1-9D75-647ED2F9F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7940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O espaço possível de chaves (no nosso caso 10</a:t>
            </a:r>
            <a:r>
              <a:rPr lang="pt-BR" altLang="pt-BR" sz="2400" baseline="30000">
                <a:latin typeface="Arial" panose="020B0604020202020204" pitchFamily="34" charset="0"/>
              </a:rPr>
              <a:t>10</a:t>
            </a:r>
            <a:r>
              <a:rPr lang="pt-BR" altLang="pt-BR" sz="2400">
                <a:latin typeface="Arial" panose="020B0604020202020204" pitchFamily="34" charset="0"/>
              </a:rPr>
              <a:t>) é em geral muito maior que o espaço de mapeamentos utilizados (no nosso caso 2000)</a:t>
            </a:r>
          </a:p>
        </p:txBody>
      </p:sp>
      <p:sp>
        <p:nvSpPr>
          <p:cNvPr id="476164" name="Text Box 4">
            <a:extLst>
              <a:ext uri="{FF2B5EF4-FFF2-40B4-BE49-F238E27FC236}">
                <a16:creationId xmlns:a16="http://schemas.microsoft.com/office/drawing/2014/main" id="{9EC8E8D5-9335-6E06-B4DD-F410C95B1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3643313"/>
            <a:ext cx="7940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O mapeamento ideal seria se cada chave existente correspondesse a um mapeamento distinto!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7301BEF-9268-C32C-5C15-DAEE0AB81AC5}"/>
              </a:ext>
            </a:extLst>
          </p:cNvPr>
          <p:cNvSpPr/>
          <p:nvPr/>
        </p:nvSpPr>
        <p:spPr>
          <a:xfrm>
            <a:off x="1714500" y="4643438"/>
            <a:ext cx="1357313" cy="178593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75620E9-39B2-FB64-8721-C5CA1C9F7DDA}"/>
              </a:ext>
            </a:extLst>
          </p:cNvPr>
          <p:cNvSpPr/>
          <p:nvPr/>
        </p:nvSpPr>
        <p:spPr>
          <a:xfrm>
            <a:off x="5786438" y="4572000"/>
            <a:ext cx="1643062" cy="18573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B2CDC2C-C0A5-913B-B797-41F731FA8BB9}"/>
              </a:ext>
            </a:extLst>
          </p:cNvPr>
          <p:cNvSpPr/>
          <p:nvPr/>
        </p:nvSpPr>
        <p:spPr>
          <a:xfrm>
            <a:off x="2143125" y="5357813"/>
            <a:ext cx="285750" cy="21431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EF51D7FF-D70B-30B4-8966-07D73C5AF7FB}"/>
              </a:ext>
            </a:extLst>
          </p:cNvPr>
          <p:cNvSpPr/>
          <p:nvPr/>
        </p:nvSpPr>
        <p:spPr>
          <a:xfrm>
            <a:off x="2143125" y="4857750"/>
            <a:ext cx="285750" cy="21431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0A03B3C-FC68-0EE9-1A16-A6E338ECD7FB}"/>
              </a:ext>
            </a:extLst>
          </p:cNvPr>
          <p:cNvSpPr/>
          <p:nvPr/>
        </p:nvSpPr>
        <p:spPr>
          <a:xfrm>
            <a:off x="2143125" y="5857875"/>
            <a:ext cx="285750" cy="214313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BFCC02A-5541-E06C-0DF0-561F3A3399B5}"/>
              </a:ext>
            </a:extLst>
          </p:cNvPr>
          <p:cNvSpPr/>
          <p:nvPr/>
        </p:nvSpPr>
        <p:spPr>
          <a:xfrm>
            <a:off x="6429375" y="5357813"/>
            <a:ext cx="285750" cy="2143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03D7DFD4-1A1E-AB7B-0AC9-A11B2923C9B3}"/>
              </a:ext>
            </a:extLst>
          </p:cNvPr>
          <p:cNvSpPr/>
          <p:nvPr/>
        </p:nvSpPr>
        <p:spPr>
          <a:xfrm>
            <a:off x="6429375" y="4857750"/>
            <a:ext cx="285750" cy="21431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409C1BA1-A25C-5D61-FA2D-8395FCADF00D}"/>
              </a:ext>
            </a:extLst>
          </p:cNvPr>
          <p:cNvSpPr/>
          <p:nvPr/>
        </p:nvSpPr>
        <p:spPr>
          <a:xfrm>
            <a:off x="6429375" y="5857875"/>
            <a:ext cx="285750" cy="21431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9E12A35F-73D0-F8DC-E004-FDD4AD2697D7}"/>
              </a:ext>
            </a:extLst>
          </p:cNvPr>
          <p:cNvCxnSpPr>
            <a:stCxn id="10" idx="6"/>
            <a:endCxn id="14" idx="1"/>
          </p:cNvCxnSpPr>
          <p:nvPr/>
        </p:nvCxnSpPr>
        <p:spPr>
          <a:xfrm>
            <a:off x="2428875" y="4965700"/>
            <a:ext cx="4041775" cy="923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B7E5EB0B-A657-D020-7814-DBFE0E3058FC}"/>
              </a:ext>
            </a:extLst>
          </p:cNvPr>
          <p:cNvCxnSpPr>
            <a:endCxn id="13" idx="2"/>
          </p:cNvCxnSpPr>
          <p:nvPr/>
        </p:nvCxnSpPr>
        <p:spPr>
          <a:xfrm flipV="1">
            <a:off x="2428875" y="4965700"/>
            <a:ext cx="4000500" cy="5349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59679FA4-1271-73F7-4F2C-9692C443008B}"/>
              </a:ext>
            </a:extLst>
          </p:cNvPr>
          <p:cNvCxnSpPr>
            <a:stCxn id="11" idx="6"/>
            <a:endCxn id="12" idx="2"/>
          </p:cNvCxnSpPr>
          <p:nvPr/>
        </p:nvCxnSpPr>
        <p:spPr>
          <a:xfrm flipV="1">
            <a:off x="2428875" y="5465763"/>
            <a:ext cx="4000500" cy="5000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6176" name="Text Box 4">
            <a:extLst>
              <a:ext uri="{FF2B5EF4-FFF2-40B4-BE49-F238E27FC236}">
                <a16:creationId xmlns:a16="http://schemas.microsoft.com/office/drawing/2014/main" id="{BF00E0DA-3EED-5666-CCB7-85D1E0737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5929313"/>
            <a:ext cx="1582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Injetora</a:t>
            </a:r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>
            <a:extLst>
              <a:ext uri="{FF2B5EF4-FFF2-40B4-BE49-F238E27FC236}">
                <a16:creationId xmlns:a16="http://schemas.microsoft.com/office/drawing/2014/main" id="{AF7000D5-D267-37B6-CD96-8AC923FDA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pt-BR" altLang="pt-BR"/>
              <a:t>O problema do Mapeamento</a:t>
            </a:r>
          </a:p>
        </p:txBody>
      </p:sp>
      <p:sp>
        <p:nvSpPr>
          <p:cNvPr id="478211" name="Text Box 4">
            <a:extLst>
              <a:ext uri="{FF2B5EF4-FFF2-40B4-BE49-F238E27FC236}">
                <a16:creationId xmlns:a16="http://schemas.microsoft.com/office/drawing/2014/main" id="{1244C83B-1B5E-4BC7-811C-4776B98D5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79406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Porém, como o conjunto de códigos efetivamente utilizado pode não ser conhecido, ou ser dinâmico (alterar-se com o tempo), a função (dita hashing function) pode não ser injetora. Ou seja, um mampeamento (ou hash) pode estar associado a vários códigos.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280AF79-BB3B-CB36-7241-F37BD9983729}"/>
              </a:ext>
            </a:extLst>
          </p:cNvPr>
          <p:cNvSpPr/>
          <p:nvPr/>
        </p:nvSpPr>
        <p:spPr>
          <a:xfrm>
            <a:off x="1714500" y="4643438"/>
            <a:ext cx="1357313" cy="178593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7F27A86-2D05-3E52-0D75-B64DFA565FBD}"/>
              </a:ext>
            </a:extLst>
          </p:cNvPr>
          <p:cNvSpPr/>
          <p:nvPr/>
        </p:nvSpPr>
        <p:spPr>
          <a:xfrm>
            <a:off x="5786438" y="4572000"/>
            <a:ext cx="1643062" cy="18573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BF52035-6762-8864-FA66-437E8864D2D8}"/>
              </a:ext>
            </a:extLst>
          </p:cNvPr>
          <p:cNvSpPr/>
          <p:nvPr/>
        </p:nvSpPr>
        <p:spPr>
          <a:xfrm>
            <a:off x="2143125" y="5357813"/>
            <a:ext cx="285750" cy="21431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7F3E987-C107-79C0-A1EF-9E16F04B5A28}"/>
              </a:ext>
            </a:extLst>
          </p:cNvPr>
          <p:cNvSpPr/>
          <p:nvPr/>
        </p:nvSpPr>
        <p:spPr>
          <a:xfrm>
            <a:off x="2143125" y="4857750"/>
            <a:ext cx="285750" cy="21431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13D67D2C-B948-9956-7699-F99EB463C5CE}"/>
              </a:ext>
            </a:extLst>
          </p:cNvPr>
          <p:cNvSpPr/>
          <p:nvPr/>
        </p:nvSpPr>
        <p:spPr>
          <a:xfrm>
            <a:off x="2143125" y="5857875"/>
            <a:ext cx="285750" cy="214313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AB2F254-1BC5-2CDD-99F7-D628761F103A}"/>
              </a:ext>
            </a:extLst>
          </p:cNvPr>
          <p:cNvSpPr/>
          <p:nvPr/>
        </p:nvSpPr>
        <p:spPr>
          <a:xfrm>
            <a:off x="6429375" y="5357813"/>
            <a:ext cx="285750" cy="2143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27B86BE-59E8-D420-6DBC-089B7DB770E2}"/>
              </a:ext>
            </a:extLst>
          </p:cNvPr>
          <p:cNvSpPr/>
          <p:nvPr/>
        </p:nvSpPr>
        <p:spPr>
          <a:xfrm>
            <a:off x="6429375" y="4857750"/>
            <a:ext cx="285750" cy="21431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55D7579C-3170-AC3D-BA8B-30993367CFE5}"/>
              </a:ext>
            </a:extLst>
          </p:cNvPr>
          <p:cNvSpPr/>
          <p:nvPr/>
        </p:nvSpPr>
        <p:spPr>
          <a:xfrm>
            <a:off x="6429375" y="5857875"/>
            <a:ext cx="285750" cy="214313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B19C8A31-4E9B-536D-9D8D-DCBE64926E1D}"/>
              </a:ext>
            </a:extLst>
          </p:cNvPr>
          <p:cNvCxnSpPr>
            <a:stCxn id="10" idx="6"/>
            <a:endCxn id="14" idx="1"/>
          </p:cNvCxnSpPr>
          <p:nvPr/>
        </p:nvCxnSpPr>
        <p:spPr>
          <a:xfrm>
            <a:off x="2428875" y="4965700"/>
            <a:ext cx="4041775" cy="923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E6883EF6-6B25-B9FA-ABE2-40494C714CF5}"/>
              </a:ext>
            </a:extLst>
          </p:cNvPr>
          <p:cNvCxnSpPr>
            <a:endCxn id="13" idx="2"/>
          </p:cNvCxnSpPr>
          <p:nvPr/>
        </p:nvCxnSpPr>
        <p:spPr>
          <a:xfrm flipV="1">
            <a:off x="2428875" y="4965700"/>
            <a:ext cx="4000500" cy="5349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0DC7FE2E-82EF-FD73-0124-25BA073F636B}"/>
              </a:ext>
            </a:extLst>
          </p:cNvPr>
          <p:cNvCxnSpPr>
            <a:stCxn id="11" idx="6"/>
            <a:endCxn id="14" idx="3"/>
          </p:cNvCxnSpPr>
          <p:nvPr/>
        </p:nvCxnSpPr>
        <p:spPr>
          <a:xfrm>
            <a:off x="2428875" y="5965825"/>
            <a:ext cx="4041775" cy="746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8223" name="Text Box 4">
            <a:extLst>
              <a:ext uri="{FF2B5EF4-FFF2-40B4-BE49-F238E27FC236}">
                <a16:creationId xmlns:a16="http://schemas.microsoft.com/office/drawing/2014/main" id="{A188C12D-59C4-37D0-2EDB-CFCEFCF11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5753100"/>
            <a:ext cx="1582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Colisão</a:t>
            </a:r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>
            <a:extLst>
              <a:ext uri="{FF2B5EF4-FFF2-40B4-BE49-F238E27FC236}">
                <a16:creationId xmlns:a16="http://schemas.microsoft.com/office/drawing/2014/main" id="{C3130E40-EBCA-D28C-3F9F-7667626A6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pt-BR" altLang="pt-BR"/>
              <a:t>Um exemplo de hashing</a:t>
            </a:r>
          </a:p>
        </p:txBody>
      </p:sp>
      <p:sp>
        <p:nvSpPr>
          <p:cNvPr id="480259" name="Text Box 3">
            <a:extLst>
              <a:ext uri="{FF2B5EF4-FFF2-40B4-BE49-F238E27FC236}">
                <a16:creationId xmlns:a16="http://schemas.microsoft.com/office/drawing/2014/main" id="{01A5AFE8-D32A-2442-2F7B-2FE371B5A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792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Suponha que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  1.  O espaço de chaves são as matrículas dos alunos do IFBA;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  2.  Deseja-se  traduzí-los no conjunto {0, 1, ..., 1999}.</a:t>
            </a:r>
          </a:p>
        </p:txBody>
      </p:sp>
      <p:sp>
        <p:nvSpPr>
          <p:cNvPr id="480260" name="Text Box 5">
            <a:extLst>
              <a:ext uri="{FF2B5EF4-FFF2-40B4-BE49-F238E27FC236}">
                <a16:creationId xmlns:a16="http://schemas.microsoft.com/office/drawing/2014/main" id="{488DB90E-4EEF-928C-2FF7-85615FAB6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343400"/>
            <a:ext cx="61452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Uma função de hash válida pode ser: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i="1">
                <a:latin typeface="Arial" panose="020B0604020202020204" pitchFamily="34" charset="0"/>
              </a:rPr>
              <a:t>h</a:t>
            </a:r>
            <a:r>
              <a:rPr lang="pt-BR" altLang="pt-BR" sz="2800">
                <a:latin typeface="Arial" panose="020B0604020202020204" pitchFamily="34" charset="0"/>
              </a:rPr>
              <a:t>(</a:t>
            </a:r>
            <a:r>
              <a:rPr lang="pt-BR" altLang="pt-BR" sz="2800" i="1">
                <a:latin typeface="Arial" panose="020B0604020202020204" pitchFamily="34" charset="0"/>
              </a:rPr>
              <a:t>x</a:t>
            </a:r>
            <a:r>
              <a:rPr lang="pt-BR" altLang="pt-BR" sz="2800">
                <a:latin typeface="Arial" panose="020B0604020202020204" pitchFamily="34" charset="0"/>
              </a:rPr>
              <a:t>)  = x mod 2000</a:t>
            </a:r>
          </a:p>
        </p:txBody>
      </p:sp>
      <p:sp>
        <p:nvSpPr>
          <p:cNvPr id="480261" name="CaixaDeTexto 4">
            <a:extLst>
              <a:ext uri="{FF2B5EF4-FFF2-40B4-BE49-F238E27FC236}">
                <a16:creationId xmlns:a16="http://schemas.microsoft.com/office/drawing/2014/main" id="{54F2CF6F-5E84-0ED0-8F7E-5B79448C6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6000750"/>
            <a:ext cx="7481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Em geral utilizamos o resto para compor funções de hash para este fim!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3A759935-1FB6-967A-89AB-1467A20A63CD}"/>
              </a:ext>
            </a:extLst>
          </p:cNvPr>
          <p:cNvCxnSpPr/>
          <p:nvPr/>
        </p:nvCxnSpPr>
        <p:spPr>
          <a:xfrm rot="16200000" flipH="1">
            <a:off x="3071813" y="5715000"/>
            <a:ext cx="357187" cy="2143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418C791-02B6-432A-E1DC-890D0130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Análise: Crescimento de Funções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FBB3735-1DF7-0485-5CFA-54EF42EA6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052513"/>
            <a:ext cx="8785225" cy="5040312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pt-BR" altLang="pt-BR" sz="2200" b="1" i="1"/>
              <a:t>N log N </a:t>
            </a:r>
            <a:r>
              <a:rPr lang="pt-BR" altLang="pt-BR" sz="2200"/>
              <a:t>- típico quando se reduz um problema em subproblemas, se resolve estes separadamente e se combinam as soluções (se </a:t>
            </a:r>
            <a:r>
              <a:rPr lang="pt-BR" altLang="pt-BR" sz="2200" b="1" i="1"/>
              <a:t>N </a:t>
            </a:r>
            <a:r>
              <a:rPr lang="pt-BR" altLang="pt-BR" sz="2200"/>
              <a:t>é 1 milhão </a:t>
            </a:r>
            <a:r>
              <a:rPr lang="pt-BR" altLang="pt-BR" sz="2200" b="1" i="1"/>
              <a:t>N log N </a:t>
            </a:r>
            <a:r>
              <a:rPr lang="pt-BR" altLang="pt-BR" sz="2200"/>
              <a:t>é perto de 20 milhões)</a:t>
            </a:r>
          </a:p>
          <a:p>
            <a:pPr lvl="1">
              <a:lnSpc>
                <a:spcPct val="90000"/>
              </a:lnSpc>
            </a:pPr>
            <a:endParaRPr lang="pt-BR" altLang="pt-BR" sz="2200"/>
          </a:p>
          <a:p>
            <a:pPr lvl="1">
              <a:lnSpc>
                <a:spcPct val="90000"/>
              </a:lnSpc>
            </a:pPr>
            <a:r>
              <a:rPr lang="pt-BR" altLang="pt-BR" sz="2200" b="1" i="1"/>
              <a:t>N</a:t>
            </a:r>
            <a:r>
              <a:rPr lang="pt-BR" altLang="pt-BR" sz="2200" b="1" i="1" baseline="30000"/>
              <a:t>2</a:t>
            </a:r>
            <a:r>
              <a:rPr lang="pt-BR" altLang="pt-BR" sz="2200" b="1" i="1"/>
              <a:t> </a:t>
            </a:r>
            <a:r>
              <a:rPr lang="pt-BR" altLang="pt-BR" sz="2200"/>
              <a:t>- tempo de execução quadrático (típico quando é preciso processar todos os pares de dados de entrada) (prático apenas em pequenos problemas, ex: produto matriz - vetor)</a:t>
            </a:r>
          </a:p>
          <a:p>
            <a:pPr lvl="1">
              <a:lnSpc>
                <a:spcPct val="90000"/>
              </a:lnSpc>
            </a:pPr>
            <a:endParaRPr lang="pt-BR" altLang="pt-BR" sz="2200"/>
          </a:p>
          <a:p>
            <a:pPr lvl="1">
              <a:lnSpc>
                <a:spcPct val="90000"/>
              </a:lnSpc>
            </a:pPr>
            <a:r>
              <a:rPr lang="pt-BR" altLang="pt-BR" sz="2200" b="1" i="1"/>
              <a:t>N</a:t>
            </a:r>
            <a:r>
              <a:rPr lang="pt-BR" altLang="pt-BR" sz="2200" b="1" i="1" baseline="30000"/>
              <a:t>3</a:t>
            </a:r>
            <a:r>
              <a:rPr lang="pt-BR" altLang="pt-BR" sz="2200" b="1" i="1"/>
              <a:t> </a:t>
            </a:r>
            <a:r>
              <a:rPr lang="pt-BR" altLang="pt-BR" sz="2200"/>
              <a:t>- tempo de execução cúbico (para </a:t>
            </a:r>
            <a:r>
              <a:rPr lang="pt-BR" altLang="pt-BR" sz="2200" b="1" i="1"/>
              <a:t>N </a:t>
            </a:r>
            <a:r>
              <a:rPr lang="pt-BR" altLang="pt-BR" sz="2200"/>
              <a:t>= 100, </a:t>
            </a:r>
            <a:r>
              <a:rPr lang="pt-BR" altLang="pt-BR" sz="2200" b="1" i="1"/>
              <a:t>N</a:t>
            </a:r>
            <a:r>
              <a:rPr lang="pt-BR" altLang="pt-BR" sz="2200" b="1" i="1" baseline="30000"/>
              <a:t>3</a:t>
            </a:r>
            <a:r>
              <a:rPr lang="pt-BR" altLang="pt-BR" sz="2200" b="1" i="1"/>
              <a:t> </a:t>
            </a:r>
            <a:r>
              <a:rPr lang="pt-BR" altLang="pt-BR" sz="2200"/>
              <a:t>= 1 milhão, ex: produto de matrizes)</a:t>
            </a:r>
          </a:p>
          <a:p>
            <a:pPr lvl="1">
              <a:lnSpc>
                <a:spcPct val="90000"/>
              </a:lnSpc>
            </a:pPr>
            <a:endParaRPr lang="pt-BR" altLang="pt-BR" sz="2200"/>
          </a:p>
          <a:p>
            <a:pPr lvl="1">
              <a:lnSpc>
                <a:spcPct val="90000"/>
              </a:lnSpc>
            </a:pPr>
            <a:r>
              <a:rPr lang="pt-BR" altLang="pt-BR" sz="2200" b="1" i="1"/>
              <a:t>2</a:t>
            </a:r>
            <a:r>
              <a:rPr lang="pt-BR" altLang="pt-BR" sz="2200" b="1" i="1" baseline="30000"/>
              <a:t>N</a:t>
            </a:r>
            <a:r>
              <a:rPr lang="pt-BR" altLang="pt-BR" sz="2200" b="1" i="1"/>
              <a:t> </a:t>
            </a:r>
            <a:r>
              <a:rPr lang="pt-BR" altLang="pt-BR" sz="2200"/>
              <a:t>- tempo de execução exponencial (provavelmente de pouca aplicação prática; típico em soluções de força bruta) (para </a:t>
            </a:r>
            <a:r>
              <a:rPr lang="pt-BR" altLang="pt-BR" sz="2200" b="1" i="1"/>
              <a:t>N </a:t>
            </a:r>
            <a:r>
              <a:rPr lang="pt-BR" altLang="pt-BR" sz="2200"/>
              <a:t>= 20, </a:t>
            </a:r>
            <a:r>
              <a:rPr lang="pt-BR" altLang="pt-BR" sz="2200" b="1" i="1"/>
              <a:t>2</a:t>
            </a:r>
            <a:r>
              <a:rPr lang="pt-BR" altLang="pt-BR" sz="2200" b="1" i="1" baseline="30000"/>
              <a:t>N</a:t>
            </a:r>
            <a:r>
              <a:rPr lang="pt-BR" altLang="pt-BR" sz="2200" b="1" i="1"/>
              <a:t> </a:t>
            </a:r>
            <a:r>
              <a:rPr lang="pt-BR" altLang="pt-BR" sz="2200"/>
              <a:t>= 1 milhão; </a:t>
            </a:r>
            <a:r>
              <a:rPr lang="pt-BR" altLang="pt-BR" sz="2200" b="1" i="1"/>
              <a:t>N </a:t>
            </a:r>
            <a:r>
              <a:rPr lang="pt-BR" altLang="pt-BR" sz="2200"/>
              <a:t>duplica, tempo passa a ser o quadrado)</a:t>
            </a:r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>
            <a:extLst>
              <a:ext uri="{FF2B5EF4-FFF2-40B4-BE49-F238E27FC236}">
                <a16:creationId xmlns:a16="http://schemas.microsoft.com/office/drawing/2014/main" id="{5EA2A482-F9AE-07B9-A6AF-230B5B44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pt-BR" altLang="pt-BR" sz="4000"/>
              <a:t>Exemplo de  </a:t>
            </a:r>
            <a:r>
              <a:rPr lang="pt-BR" altLang="pt-BR" sz="4000" i="1"/>
              <a:t>Hashing</a:t>
            </a:r>
            <a:endParaRPr lang="pt-BR" altLang="pt-BR" sz="4000"/>
          </a:p>
        </p:txBody>
      </p:sp>
      <p:sp>
        <p:nvSpPr>
          <p:cNvPr id="482307" name="Text Box 3">
            <a:extLst>
              <a:ext uri="{FF2B5EF4-FFF2-40B4-BE49-F238E27FC236}">
                <a16:creationId xmlns:a16="http://schemas.microsoft.com/office/drawing/2014/main" id="{1160A804-63E2-40C4-5776-535B81B7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Para matrículas teríamos então a tabela de dispersão: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A9FE3CFE-D63D-C16B-2F30-9964183064AC}"/>
              </a:ext>
            </a:extLst>
          </p:cNvPr>
          <p:cNvGraphicFramePr>
            <a:graphicFrameLocks noGrp="1"/>
          </p:cNvGraphicFramePr>
          <p:nvPr/>
        </p:nvGraphicFramePr>
        <p:xfrm>
          <a:off x="2500313" y="2214563"/>
          <a:ext cx="1371600" cy="2857500"/>
        </p:xfrm>
        <a:graphic>
          <a:graphicData uri="http://schemas.openxmlformats.org/drawingml/2006/table">
            <a:tbl>
              <a:tblPr/>
              <a:tblGrid>
                <a:gridCol w="74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Matrícula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 err="1">
                          <a:solidFill>
                            <a:srgbClr val="376091"/>
                          </a:solidFill>
                          <a:latin typeface="Calibri"/>
                        </a:rPr>
                        <a:t>Hash</a:t>
                      </a:r>
                      <a:endParaRPr lang="pt-BR" sz="1100" b="1" i="0" u="none" strike="noStrike" dirty="0">
                        <a:solidFill>
                          <a:srgbClr val="37609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2009116001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2009116002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2009116003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2009116035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2009116006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2009116007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2009116008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2009116012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2009116031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2009116032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2008115033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1033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2008116032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2009114035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376091"/>
                          </a:solidFill>
                          <a:latin typeface="Calibri"/>
                        </a:rPr>
                        <a:t>2009116036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376091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EE15F5C3-62C1-1E0E-4B6C-73A63D33A139}"/>
              </a:ext>
            </a:extLst>
          </p:cNvPr>
          <p:cNvCxnSpPr>
            <a:endCxn id="482359" idx="1"/>
          </p:cNvCxnSpPr>
          <p:nvPr/>
        </p:nvCxnSpPr>
        <p:spPr>
          <a:xfrm>
            <a:off x="4000500" y="4214813"/>
            <a:ext cx="1071563" cy="412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42590D48-0BE4-CB8C-50B0-FF9272A80F67}"/>
              </a:ext>
            </a:extLst>
          </p:cNvPr>
          <p:cNvCxnSpPr>
            <a:endCxn id="482359" idx="1"/>
          </p:cNvCxnSpPr>
          <p:nvPr/>
        </p:nvCxnSpPr>
        <p:spPr>
          <a:xfrm flipV="1">
            <a:off x="3929063" y="4256088"/>
            <a:ext cx="1143000" cy="3159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359" name="CaixaDeTexto 14">
            <a:extLst>
              <a:ext uri="{FF2B5EF4-FFF2-40B4-BE49-F238E27FC236}">
                <a16:creationId xmlns:a16="http://schemas.microsoft.com/office/drawing/2014/main" id="{2955398E-E8E0-3ED5-0C56-CB58AD3D5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4071938"/>
            <a:ext cx="954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Colisão</a:t>
            </a:r>
          </a:p>
        </p:txBody>
      </p:sp>
      <p:sp>
        <p:nvSpPr>
          <p:cNvPr id="482360" name="CaixaDeTexto 15">
            <a:extLst>
              <a:ext uri="{FF2B5EF4-FFF2-40B4-BE49-F238E27FC236}">
                <a16:creationId xmlns:a16="http://schemas.microsoft.com/office/drawing/2014/main" id="{599B7297-0151-09B9-375B-03D8B9366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143500"/>
            <a:ext cx="7929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Vê-se que a função de mapeamento não é injetora, contudo nem sempre a injeção é de fácil obtenção!</a:t>
            </a:r>
          </a:p>
        </p:txBody>
      </p:sp>
      <p:sp>
        <p:nvSpPr>
          <p:cNvPr id="482361" name="CaixaDeTexto 16">
            <a:extLst>
              <a:ext uri="{FF2B5EF4-FFF2-40B4-BE49-F238E27FC236}">
                <a16:creationId xmlns:a16="http://schemas.microsoft.com/office/drawing/2014/main" id="{4A4E134C-3DCD-586A-FA37-48F7A112E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214688"/>
            <a:ext cx="95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Colisão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7258B340-A358-CA74-CF7A-A3BD5725EBFB}"/>
              </a:ext>
            </a:extLst>
          </p:cNvPr>
          <p:cNvCxnSpPr>
            <a:endCxn id="482361" idx="3"/>
          </p:cNvCxnSpPr>
          <p:nvPr/>
        </p:nvCxnSpPr>
        <p:spPr>
          <a:xfrm rot="16200000" flipV="1">
            <a:off x="1283494" y="3640932"/>
            <a:ext cx="1387475" cy="9032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13A2F6BB-38FD-E168-F698-ED6AB2766A2C}"/>
              </a:ext>
            </a:extLst>
          </p:cNvPr>
          <p:cNvCxnSpPr>
            <a:endCxn id="482361" idx="3"/>
          </p:cNvCxnSpPr>
          <p:nvPr/>
        </p:nvCxnSpPr>
        <p:spPr>
          <a:xfrm rot="10800000" flipV="1">
            <a:off x="1525588" y="3071813"/>
            <a:ext cx="974725" cy="3270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364" name="CaixaDeTexto 24">
            <a:extLst>
              <a:ext uri="{FF2B5EF4-FFF2-40B4-BE49-F238E27FC236}">
                <a16:creationId xmlns:a16="http://schemas.microsoft.com/office/drawing/2014/main" id="{8EB7AC7A-87D0-B2D6-4BD2-D4DDD6CD2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929313"/>
            <a:ext cx="7929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O ideal é evitarmos concentrar  mapeamentos em poucos dos valores de hash e se ocorrer a colisão tratar!</a:t>
            </a:r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>
            <a:extLst>
              <a:ext uri="{FF2B5EF4-FFF2-40B4-BE49-F238E27FC236}">
                <a16:creationId xmlns:a16="http://schemas.microsoft.com/office/drawing/2014/main" id="{4F16D31E-3D6A-FC8B-231F-A989768F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pt-BR" altLang="pt-BR" sz="4000"/>
              <a:t>Exemplo de  </a:t>
            </a:r>
            <a:r>
              <a:rPr lang="pt-BR" altLang="pt-BR" sz="4000" i="1"/>
              <a:t>Hashing</a:t>
            </a:r>
            <a:endParaRPr lang="pt-BR" altLang="pt-BR" sz="4000"/>
          </a:p>
        </p:txBody>
      </p:sp>
      <p:sp>
        <p:nvSpPr>
          <p:cNvPr id="483331" name="Text Box 3">
            <a:extLst>
              <a:ext uri="{FF2B5EF4-FFF2-40B4-BE49-F238E27FC236}">
                <a16:creationId xmlns:a16="http://schemas.microsoft.com/office/drawing/2014/main" id="{CFDD6B3F-0A71-0022-E812-1496EA6D6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Um exemplo com chaves texto</a:t>
            </a:r>
          </a:p>
        </p:txBody>
      </p:sp>
      <p:sp>
        <p:nvSpPr>
          <p:cNvPr id="483332" name="CaixaDeTexto 15">
            <a:extLst>
              <a:ext uri="{FF2B5EF4-FFF2-40B4-BE49-F238E27FC236}">
                <a16:creationId xmlns:a16="http://schemas.microsoft.com/office/drawing/2014/main" id="{3885C990-435E-AAEB-9857-31A618EA4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143500"/>
            <a:ext cx="7929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 função de mapeamento obtém a posição a partir do primeiro caractere do nome.</a:t>
            </a:r>
          </a:p>
        </p:txBody>
      </p:sp>
      <p:pic>
        <p:nvPicPr>
          <p:cNvPr id="483333" name="Picture 2">
            <a:extLst>
              <a:ext uri="{FF2B5EF4-FFF2-40B4-BE49-F238E27FC236}">
                <a16:creationId xmlns:a16="http://schemas.microsoft.com/office/drawing/2014/main" id="{407B2D73-3556-8FC8-C750-0113BBCE5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462213"/>
            <a:ext cx="68103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D025AC8A-0486-53C3-CA1C-B571375B5466}"/>
              </a:ext>
            </a:extLst>
          </p:cNvPr>
          <p:cNvSpPr/>
          <p:nvPr/>
        </p:nvSpPr>
        <p:spPr>
          <a:xfrm>
            <a:off x="4214813" y="3714750"/>
            <a:ext cx="2786062" cy="28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83335" name="CaixaDeTexto 19">
            <a:extLst>
              <a:ext uri="{FF2B5EF4-FFF2-40B4-BE49-F238E27FC236}">
                <a16:creationId xmlns:a16="http://schemas.microsoft.com/office/drawing/2014/main" id="{02A4C86E-5B6C-1E69-3B57-871EADB5E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3857625"/>
            <a:ext cx="954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Colisão</a:t>
            </a:r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>
            <a:extLst>
              <a:ext uri="{FF2B5EF4-FFF2-40B4-BE49-F238E27FC236}">
                <a16:creationId xmlns:a16="http://schemas.microsoft.com/office/drawing/2014/main" id="{4BC8C98F-66BA-AC4F-18DD-D4F527FA8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pt-BR" altLang="pt-BR"/>
              <a:t>Resolvendo Colisões</a:t>
            </a:r>
          </a:p>
        </p:txBody>
      </p:sp>
      <p:sp>
        <p:nvSpPr>
          <p:cNvPr id="484355" name="Text Box 4">
            <a:extLst>
              <a:ext uri="{FF2B5EF4-FFF2-40B4-BE49-F238E27FC236}">
                <a16:creationId xmlns:a16="http://schemas.microsoft.com/office/drawing/2014/main" id="{AF2B89AC-4E3A-13F9-22FE-307298339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785938"/>
            <a:ext cx="76438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O ideal é não ter colisões, para isso teríamos a indexação perfeita, porém isso só é possível com um conjunto fixo de chaves, ou reconstruindo a função de hash a cada nova chave usada, o que é muito custoso!</a:t>
            </a:r>
          </a:p>
        </p:txBody>
      </p:sp>
      <p:sp>
        <p:nvSpPr>
          <p:cNvPr id="484356" name="Text Box 4">
            <a:extLst>
              <a:ext uri="{FF2B5EF4-FFF2-40B4-BE49-F238E27FC236}">
                <a16:creationId xmlns:a16="http://schemas.microsoft.com/office/drawing/2014/main" id="{6E9F5F6A-877A-5871-125B-B75464EC9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3929063"/>
            <a:ext cx="76438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Assim, há técnicas para se resolver as colisões: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Endereçamento aberto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Endereçamento fechado</a:t>
            </a:r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>
            <a:extLst>
              <a:ext uri="{FF2B5EF4-FFF2-40B4-BE49-F238E27FC236}">
                <a16:creationId xmlns:a16="http://schemas.microsoft.com/office/drawing/2014/main" id="{6E71475A-2E77-BC00-526C-F0EAD099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3400"/>
            <a:ext cx="8458200" cy="762000"/>
          </a:xfrm>
        </p:spPr>
        <p:txBody>
          <a:bodyPr/>
          <a:lstStyle/>
          <a:p>
            <a:r>
              <a:rPr lang="pt-BR" altLang="pt-BR" sz="3200" i="1"/>
              <a:t>Endereçamento Aberto</a:t>
            </a:r>
            <a:endParaRPr lang="pt-BR" altLang="pt-BR" sz="3200"/>
          </a:p>
        </p:txBody>
      </p:sp>
      <p:sp>
        <p:nvSpPr>
          <p:cNvPr id="486403" name="Text Box 4">
            <a:extLst>
              <a:ext uri="{FF2B5EF4-FFF2-40B4-BE49-F238E27FC236}">
                <a16:creationId xmlns:a16="http://schemas.microsoft.com/office/drawing/2014/main" id="{FE2004D5-DE39-24D4-E81B-9A098CB16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3357563"/>
            <a:ext cx="7002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Ao se inserir verifica-se se a posição original está livre</a:t>
            </a:r>
            <a:endParaRPr lang="pt-BR" altLang="pt-BR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A3E5839-D86D-EFE9-439E-C1DA14FB5EDE}"/>
              </a:ext>
            </a:extLst>
          </p:cNvPr>
          <p:cNvSpPr/>
          <p:nvPr/>
        </p:nvSpPr>
        <p:spPr>
          <a:xfrm>
            <a:off x="642938" y="1785938"/>
            <a:ext cx="7500937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3965DA4-3FE4-D67E-47AE-1388600E83AD}"/>
              </a:ext>
            </a:extLst>
          </p:cNvPr>
          <p:cNvSpPr/>
          <p:nvPr/>
        </p:nvSpPr>
        <p:spPr>
          <a:xfrm>
            <a:off x="642938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2394521-3332-5C3B-9BFF-6E243C63BCF1}"/>
              </a:ext>
            </a:extLst>
          </p:cNvPr>
          <p:cNvSpPr/>
          <p:nvPr/>
        </p:nvSpPr>
        <p:spPr>
          <a:xfrm>
            <a:off x="1643063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0B64000-0F9E-D5E8-328B-D5C3BE4BE875}"/>
              </a:ext>
            </a:extLst>
          </p:cNvPr>
          <p:cNvSpPr/>
          <p:nvPr/>
        </p:nvSpPr>
        <p:spPr>
          <a:xfrm>
            <a:off x="2643188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9B13255-7767-0D3C-BEB1-298B3EF30E50}"/>
              </a:ext>
            </a:extLst>
          </p:cNvPr>
          <p:cNvSpPr/>
          <p:nvPr/>
        </p:nvSpPr>
        <p:spPr>
          <a:xfrm>
            <a:off x="3643313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DB6C85B-E62F-67B5-300D-0BE3F9D6823F}"/>
              </a:ext>
            </a:extLst>
          </p:cNvPr>
          <p:cNvSpPr/>
          <p:nvPr/>
        </p:nvSpPr>
        <p:spPr>
          <a:xfrm>
            <a:off x="7143750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86410" name="CaixaDeTexto 10">
            <a:extLst>
              <a:ext uri="{FF2B5EF4-FFF2-40B4-BE49-F238E27FC236}">
                <a16:creationId xmlns:a16="http://schemas.microsoft.com/office/drawing/2014/main" id="{906E243E-6ED9-6C73-DB28-0A5B443AB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200025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. . .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24BD159-5B46-C55B-3D68-A3DCA78E8D91}"/>
              </a:ext>
            </a:extLst>
          </p:cNvPr>
          <p:cNvCxnSpPr/>
          <p:nvPr/>
        </p:nvCxnSpPr>
        <p:spPr>
          <a:xfrm rot="5400000" flipH="1" flipV="1">
            <a:off x="1465263" y="2820988"/>
            <a:ext cx="357187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6412" name="CaixaDeTexto 14">
            <a:extLst>
              <a:ext uri="{FF2B5EF4-FFF2-40B4-BE49-F238E27FC236}">
                <a16:creationId xmlns:a16="http://schemas.microsoft.com/office/drawing/2014/main" id="{71129FB5-CB8F-0202-C430-DA371052F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2927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35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27B8CBDD-7BE2-A52C-50F8-86BA260D2418}"/>
              </a:ext>
            </a:extLst>
          </p:cNvPr>
          <p:cNvCxnSpPr/>
          <p:nvPr/>
        </p:nvCxnSpPr>
        <p:spPr>
          <a:xfrm rot="5400000" flipH="1" flipV="1">
            <a:off x="2465388" y="2820988"/>
            <a:ext cx="357187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6414" name="CaixaDeTexto 16">
            <a:extLst>
              <a:ext uri="{FF2B5EF4-FFF2-40B4-BE49-F238E27FC236}">
                <a16:creationId xmlns:a16="http://schemas.microsoft.com/office/drawing/2014/main" id="{E1DEAD7E-EFAE-D4A6-E965-86F647846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325" y="2927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36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F31F8B72-64BD-E03F-EBF2-5F9E68DF8F36}"/>
              </a:ext>
            </a:extLst>
          </p:cNvPr>
          <p:cNvCxnSpPr/>
          <p:nvPr/>
        </p:nvCxnSpPr>
        <p:spPr>
          <a:xfrm rot="5400000" flipH="1" flipV="1">
            <a:off x="3492500" y="2820988"/>
            <a:ext cx="357187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6416" name="CaixaDeTexto 18">
            <a:extLst>
              <a:ext uri="{FF2B5EF4-FFF2-40B4-BE49-F238E27FC236}">
                <a16:creationId xmlns:a16="http://schemas.microsoft.com/office/drawing/2014/main" id="{79C18524-EEE1-C0F5-06BC-09F2C047F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928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37</a:t>
            </a:r>
          </a:p>
        </p:txBody>
      </p:sp>
      <p:sp>
        <p:nvSpPr>
          <p:cNvPr id="486417" name="CaixaDeTexto 19">
            <a:extLst>
              <a:ext uri="{FF2B5EF4-FFF2-40B4-BE49-F238E27FC236}">
                <a16:creationId xmlns:a16="http://schemas.microsoft.com/office/drawing/2014/main" id="{795514F5-DB24-BF07-AEB4-66E288A7C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00025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. . .</a:t>
            </a:r>
          </a:p>
        </p:txBody>
      </p:sp>
      <p:sp>
        <p:nvSpPr>
          <p:cNvPr id="486418" name="CaixaDeTexto 20">
            <a:extLst>
              <a:ext uri="{FF2B5EF4-FFF2-40B4-BE49-F238E27FC236}">
                <a16:creationId xmlns:a16="http://schemas.microsoft.com/office/drawing/2014/main" id="{871809C8-05A3-1797-3616-A5EB97A67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928813"/>
            <a:ext cx="1022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2009116035</a:t>
            </a:r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>
            <a:extLst>
              <a:ext uri="{FF2B5EF4-FFF2-40B4-BE49-F238E27FC236}">
                <a16:creationId xmlns:a16="http://schemas.microsoft.com/office/drawing/2014/main" id="{890717F5-AC7E-7FA4-372C-6644969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3400"/>
            <a:ext cx="8458200" cy="762000"/>
          </a:xfrm>
        </p:spPr>
        <p:txBody>
          <a:bodyPr/>
          <a:lstStyle/>
          <a:p>
            <a:r>
              <a:rPr lang="pt-BR" altLang="pt-BR" sz="3200" i="1"/>
              <a:t>Endereçamento Aberto</a:t>
            </a:r>
            <a:endParaRPr lang="pt-BR" altLang="pt-BR" sz="3200"/>
          </a:p>
        </p:txBody>
      </p:sp>
      <p:sp>
        <p:nvSpPr>
          <p:cNvPr id="488451" name="Text Box 4">
            <a:extLst>
              <a:ext uri="{FF2B5EF4-FFF2-40B4-BE49-F238E27FC236}">
                <a16:creationId xmlns:a16="http://schemas.microsoft.com/office/drawing/2014/main" id="{1406BF74-4CD4-1520-B4B9-77D14BAF5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3357563"/>
            <a:ext cx="7002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Ao se inserir verifica-se se a posição original está livre</a:t>
            </a:r>
            <a:endParaRPr lang="pt-BR" altLang="pt-BR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32B850C-1A64-0B34-1316-4F9820333D81}"/>
              </a:ext>
            </a:extLst>
          </p:cNvPr>
          <p:cNvSpPr/>
          <p:nvPr/>
        </p:nvSpPr>
        <p:spPr>
          <a:xfrm>
            <a:off x="642938" y="1785938"/>
            <a:ext cx="7500937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2C80B9D-AAA0-831B-631A-F21816F42C16}"/>
              </a:ext>
            </a:extLst>
          </p:cNvPr>
          <p:cNvSpPr/>
          <p:nvPr/>
        </p:nvSpPr>
        <p:spPr>
          <a:xfrm>
            <a:off x="642938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BA98031-0BFE-D2A5-A09E-E600AD41E188}"/>
              </a:ext>
            </a:extLst>
          </p:cNvPr>
          <p:cNvSpPr/>
          <p:nvPr/>
        </p:nvSpPr>
        <p:spPr>
          <a:xfrm>
            <a:off x="1643063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105445C-94A6-2EA7-0E02-951F94251C80}"/>
              </a:ext>
            </a:extLst>
          </p:cNvPr>
          <p:cNvSpPr/>
          <p:nvPr/>
        </p:nvSpPr>
        <p:spPr>
          <a:xfrm>
            <a:off x="2643188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B797D44-3DBF-D903-FC87-5AF4E54670B8}"/>
              </a:ext>
            </a:extLst>
          </p:cNvPr>
          <p:cNvSpPr/>
          <p:nvPr/>
        </p:nvSpPr>
        <p:spPr>
          <a:xfrm>
            <a:off x="3643313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8F8C160-EB51-2AE6-08E1-0FA84E21E1B1}"/>
              </a:ext>
            </a:extLst>
          </p:cNvPr>
          <p:cNvSpPr/>
          <p:nvPr/>
        </p:nvSpPr>
        <p:spPr>
          <a:xfrm>
            <a:off x="7143750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88458" name="CaixaDeTexto 10">
            <a:extLst>
              <a:ext uri="{FF2B5EF4-FFF2-40B4-BE49-F238E27FC236}">
                <a16:creationId xmlns:a16="http://schemas.microsoft.com/office/drawing/2014/main" id="{6376A0A3-CA87-0575-EEE8-B2096A8E7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200025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. . .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3F93BBAB-FF10-B7A2-933E-DE6857150AE5}"/>
              </a:ext>
            </a:extLst>
          </p:cNvPr>
          <p:cNvCxnSpPr/>
          <p:nvPr/>
        </p:nvCxnSpPr>
        <p:spPr>
          <a:xfrm rot="5400000" flipH="1" flipV="1">
            <a:off x="1465263" y="2820988"/>
            <a:ext cx="357187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8460" name="CaixaDeTexto 14">
            <a:extLst>
              <a:ext uri="{FF2B5EF4-FFF2-40B4-BE49-F238E27FC236}">
                <a16:creationId xmlns:a16="http://schemas.microsoft.com/office/drawing/2014/main" id="{3789314A-FCDA-BD27-D3DE-343B7FFC3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2927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35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864A605C-EFB9-7A2F-E9B5-CAF80539AD9C}"/>
              </a:ext>
            </a:extLst>
          </p:cNvPr>
          <p:cNvCxnSpPr/>
          <p:nvPr/>
        </p:nvCxnSpPr>
        <p:spPr>
          <a:xfrm rot="5400000" flipH="1" flipV="1">
            <a:off x="2465388" y="2820988"/>
            <a:ext cx="357187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8462" name="CaixaDeTexto 16">
            <a:extLst>
              <a:ext uri="{FF2B5EF4-FFF2-40B4-BE49-F238E27FC236}">
                <a16:creationId xmlns:a16="http://schemas.microsoft.com/office/drawing/2014/main" id="{1B4CD392-2B06-1B4A-E117-3FCF24EB4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325" y="2927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36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32D731E1-2230-A532-D1A2-6A63788D40FC}"/>
              </a:ext>
            </a:extLst>
          </p:cNvPr>
          <p:cNvCxnSpPr/>
          <p:nvPr/>
        </p:nvCxnSpPr>
        <p:spPr>
          <a:xfrm rot="5400000" flipH="1" flipV="1">
            <a:off x="3492500" y="2820988"/>
            <a:ext cx="357187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8464" name="CaixaDeTexto 18">
            <a:extLst>
              <a:ext uri="{FF2B5EF4-FFF2-40B4-BE49-F238E27FC236}">
                <a16:creationId xmlns:a16="http://schemas.microsoft.com/office/drawing/2014/main" id="{F473920B-8D6C-ACE6-599B-3B301DAA3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928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37</a:t>
            </a:r>
          </a:p>
        </p:txBody>
      </p:sp>
      <p:sp>
        <p:nvSpPr>
          <p:cNvPr id="488465" name="CaixaDeTexto 19">
            <a:extLst>
              <a:ext uri="{FF2B5EF4-FFF2-40B4-BE49-F238E27FC236}">
                <a16:creationId xmlns:a16="http://schemas.microsoft.com/office/drawing/2014/main" id="{22FF96B5-2E79-A559-BC14-00774C95E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00025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. . .</a:t>
            </a:r>
          </a:p>
        </p:txBody>
      </p:sp>
      <p:sp>
        <p:nvSpPr>
          <p:cNvPr id="488466" name="CaixaDeTexto 20">
            <a:extLst>
              <a:ext uri="{FF2B5EF4-FFF2-40B4-BE49-F238E27FC236}">
                <a16:creationId xmlns:a16="http://schemas.microsoft.com/office/drawing/2014/main" id="{0696055C-0B20-1208-4A4F-8D6BFD3EB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928813"/>
            <a:ext cx="1022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2009116035</a:t>
            </a:r>
          </a:p>
        </p:txBody>
      </p:sp>
      <p:sp>
        <p:nvSpPr>
          <p:cNvPr id="488467" name="CaixaDeTexto 21">
            <a:extLst>
              <a:ext uri="{FF2B5EF4-FFF2-40B4-BE49-F238E27FC236}">
                <a16:creationId xmlns:a16="http://schemas.microsoft.com/office/drawing/2014/main" id="{7C7F7277-065C-60F5-D870-734D358A4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357313"/>
            <a:ext cx="1022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2009114035</a:t>
            </a:r>
          </a:p>
        </p:txBody>
      </p:sp>
      <p:sp>
        <p:nvSpPr>
          <p:cNvPr id="488468" name="CaixaDeTexto 22">
            <a:extLst>
              <a:ext uri="{FF2B5EF4-FFF2-40B4-BE49-F238E27FC236}">
                <a16:creationId xmlns:a16="http://schemas.microsoft.com/office/drawing/2014/main" id="{B7B572D7-4975-7F6A-4F5A-6AD98C61E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1285875"/>
            <a:ext cx="95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</a:rPr>
              <a:t>Colisão</a:t>
            </a:r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>
            <a:extLst>
              <a:ext uri="{FF2B5EF4-FFF2-40B4-BE49-F238E27FC236}">
                <a16:creationId xmlns:a16="http://schemas.microsoft.com/office/drawing/2014/main" id="{A94D0F73-0ED4-E64E-B543-405C5974B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3400"/>
            <a:ext cx="8458200" cy="762000"/>
          </a:xfrm>
        </p:spPr>
        <p:txBody>
          <a:bodyPr/>
          <a:lstStyle/>
          <a:p>
            <a:r>
              <a:rPr lang="pt-BR" altLang="pt-BR" sz="3200" i="1"/>
              <a:t>Endereçamento Aberto</a:t>
            </a:r>
            <a:endParaRPr lang="pt-BR" altLang="pt-BR" sz="3200"/>
          </a:p>
        </p:txBody>
      </p:sp>
      <p:sp>
        <p:nvSpPr>
          <p:cNvPr id="490499" name="Text Box 4">
            <a:extLst>
              <a:ext uri="{FF2B5EF4-FFF2-40B4-BE49-F238E27FC236}">
                <a16:creationId xmlns:a16="http://schemas.microsoft.com/office/drawing/2014/main" id="{0AC37CAE-D59E-3435-155A-09254E4E3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3357563"/>
            <a:ext cx="7002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Ao se inserir verifica-se se a posição original está livre</a:t>
            </a:r>
            <a:endParaRPr lang="pt-BR" altLang="pt-BR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1A1FB66-0E78-1B37-12FC-60E272CF8695}"/>
              </a:ext>
            </a:extLst>
          </p:cNvPr>
          <p:cNvSpPr/>
          <p:nvPr/>
        </p:nvSpPr>
        <p:spPr>
          <a:xfrm>
            <a:off x="642938" y="1785938"/>
            <a:ext cx="7500937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0A12272-79C5-776E-83AC-A790EEEF2FC3}"/>
              </a:ext>
            </a:extLst>
          </p:cNvPr>
          <p:cNvSpPr/>
          <p:nvPr/>
        </p:nvSpPr>
        <p:spPr>
          <a:xfrm>
            <a:off x="642938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FB934FA-5859-5DB6-BEFC-97E5EA812139}"/>
              </a:ext>
            </a:extLst>
          </p:cNvPr>
          <p:cNvSpPr/>
          <p:nvPr/>
        </p:nvSpPr>
        <p:spPr>
          <a:xfrm>
            <a:off x="1643063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4D42908-9722-5045-2F15-8B10706A2E93}"/>
              </a:ext>
            </a:extLst>
          </p:cNvPr>
          <p:cNvSpPr/>
          <p:nvPr/>
        </p:nvSpPr>
        <p:spPr>
          <a:xfrm>
            <a:off x="2643188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C1CC753-84FD-BD20-A4CF-150A9164F1CE}"/>
              </a:ext>
            </a:extLst>
          </p:cNvPr>
          <p:cNvSpPr/>
          <p:nvPr/>
        </p:nvSpPr>
        <p:spPr>
          <a:xfrm>
            <a:off x="3643313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6ADDAFB-FC73-B9D6-0325-A0441F8ECD6B}"/>
              </a:ext>
            </a:extLst>
          </p:cNvPr>
          <p:cNvSpPr/>
          <p:nvPr/>
        </p:nvSpPr>
        <p:spPr>
          <a:xfrm>
            <a:off x="7143750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90506" name="CaixaDeTexto 10">
            <a:extLst>
              <a:ext uri="{FF2B5EF4-FFF2-40B4-BE49-F238E27FC236}">
                <a16:creationId xmlns:a16="http://schemas.microsoft.com/office/drawing/2014/main" id="{40C62481-A0A1-B0EE-0F36-090C9F11E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200025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. . .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9A548248-00A8-4E57-CA5A-2D79B19F0DA8}"/>
              </a:ext>
            </a:extLst>
          </p:cNvPr>
          <p:cNvCxnSpPr/>
          <p:nvPr/>
        </p:nvCxnSpPr>
        <p:spPr>
          <a:xfrm rot="5400000" flipH="1" flipV="1">
            <a:off x="1465263" y="2820988"/>
            <a:ext cx="357187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0508" name="CaixaDeTexto 14">
            <a:extLst>
              <a:ext uri="{FF2B5EF4-FFF2-40B4-BE49-F238E27FC236}">
                <a16:creationId xmlns:a16="http://schemas.microsoft.com/office/drawing/2014/main" id="{25DB5E99-E60C-319C-3976-348179C69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2927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35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3E2CA977-A89F-D350-70E8-70808FF4E52B}"/>
              </a:ext>
            </a:extLst>
          </p:cNvPr>
          <p:cNvCxnSpPr/>
          <p:nvPr/>
        </p:nvCxnSpPr>
        <p:spPr>
          <a:xfrm rot="5400000" flipH="1" flipV="1">
            <a:off x="2465388" y="2820988"/>
            <a:ext cx="357187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0510" name="CaixaDeTexto 16">
            <a:extLst>
              <a:ext uri="{FF2B5EF4-FFF2-40B4-BE49-F238E27FC236}">
                <a16:creationId xmlns:a16="http://schemas.microsoft.com/office/drawing/2014/main" id="{214B26DA-5A3B-4012-3177-2A1FC0BA2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325" y="2927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36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090B6EC3-DD23-D60F-89CC-9E0BD4FA345B}"/>
              </a:ext>
            </a:extLst>
          </p:cNvPr>
          <p:cNvCxnSpPr/>
          <p:nvPr/>
        </p:nvCxnSpPr>
        <p:spPr>
          <a:xfrm rot="5400000" flipH="1" flipV="1">
            <a:off x="3492500" y="2820988"/>
            <a:ext cx="357187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0512" name="CaixaDeTexto 18">
            <a:extLst>
              <a:ext uri="{FF2B5EF4-FFF2-40B4-BE49-F238E27FC236}">
                <a16:creationId xmlns:a16="http://schemas.microsoft.com/office/drawing/2014/main" id="{83D0A454-ABB4-E668-E5BD-C0309F658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928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37</a:t>
            </a:r>
          </a:p>
        </p:txBody>
      </p:sp>
      <p:sp>
        <p:nvSpPr>
          <p:cNvPr id="490513" name="CaixaDeTexto 19">
            <a:extLst>
              <a:ext uri="{FF2B5EF4-FFF2-40B4-BE49-F238E27FC236}">
                <a16:creationId xmlns:a16="http://schemas.microsoft.com/office/drawing/2014/main" id="{3CC0A6DB-61BD-B631-7A8F-2693432A8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00025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. . .</a:t>
            </a:r>
          </a:p>
        </p:txBody>
      </p:sp>
      <p:sp>
        <p:nvSpPr>
          <p:cNvPr id="490514" name="CaixaDeTexto 20">
            <a:extLst>
              <a:ext uri="{FF2B5EF4-FFF2-40B4-BE49-F238E27FC236}">
                <a16:creationId xmlns:a16="http://schemas.microsoft.com/office/drawing/2014/main" id="{AFB04AB6-156D-B6EF-AC5A-B413717A6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928813"/>
            <a:ext cx="1022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2009116035</a:t>
            </a:r>
          </a:p>
        </p:txBody>
      </p:sp>
      <p:sp>
        <p:nvSpPr>
          <p:cNvPr id="490515" name="CaixaDeTexto 21">
            <a:extLst>
              <a:ext uri="{FF2B5EF4-FFF2-40B4-BE49-F238E27FC236}">
                <a16:creationId xmlns:a16="http://schemas.microsoft.com/office/drawing/2014/main" id="{31445D19-EF69-AA76-1476-15A485C68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357313"/>
            <a:ext cx="1022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2009114035</a:t>
            </a:r>
          </a:p>
        </p:txBody>
      </p:sp>
      <p:sp>
        <p:nvSpPr>
          <p:cNvPr id="490516" name="CaixaDeTexto 22">
            <a:extLst>
              <a:ext uri="{FF2B5EF4-FFF2-40B4-BE49-F238E27FC236}">
                <a16:creationId xmlns:a16="http://schemas.microsoft.com/office/drawing/2014/main" id="{AB23E702-5F23-26F7-466A-ADDACBDE5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1285875"/>
            <a:ext cx="95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</a:rPr>
              <a:t>Colisão</a:t>
            </a:r>
          </a:p>
        </p:txBody>
      </p:sp>
      <p:sp>
        <p:nvSpPr>
          <p:cNvPr id="490517" name="Text Box 4">
            <a:extLst>
              <a:ext uri="{FF2B5EF4-FFF2-40B4-BE49-F238E27FC236}">
                <a16:creationId xmlns:a16="http://schemas.microsoft.com/office/drawing/2014/main" id="{323FA77B-2CF8-6FA1-071B-7D560D20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000500"/>
            <a:ext cx="7002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A posição está ocupada!</a:t>
            </a:r>
            <a:endParaRPr lang="pt-BR" altLang="pt-BR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90518" name="Text Box 4">
            <a:extLst>
              <a:ext uri="{FF2B5EF4-FFF2-40B4-BE49-F238E27FC236}">
                <a16:creationId xmlns:a16="http://schemas.microsoft.com/office/drawing/2014/main" id="{3BA1F457-41EB-8E92-F3F7-5AD6A820C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714875"/>
            <a:ext cx="7002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Pode-se criar um ponteiro para a proxima posição livre na sequência!</a:t>
            </a:r>
            <a:endParaRPr lang="pt-BR" altLang="pt-BR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>
            <a:extLst>
              <a:ext uri="{FF2B5EF4-FFF2-40B4-BE49-F238E27FC236}">
                <a16:creationId xmlns:a16="http://schemas.microsoft.com/office/drawing/2014/main" id="{229964D8-6090-D68A-ABD8-C98A4F03E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3400"/>
            <a:ext cx="8458200" cy="762000"/>
          </a:xfrm>
        </p:spPr>
        <p:txBody>
          <a:bodyPr/>
          <a:lstStyle/>
          <a:p>
            <a:r>
              <a:rPr lang="pt-BR" altLang="pt-BR" sz="3200" i="1"/>
              <a:t>Endereçamento Aberto</a:t>
            </a:r>
            <a:endParaRPr lang="pt-BR" altLang="pt-BR" sz="3200"/>
          </a:p>
        </p:txBody>
      </p:sp>
      <p:sp>
        <p:nvSpPr>
          <p:cNvPr id="492547" name="Text Box 4">
            <a:extLst>
              <a:ext uri="{FF2B5EF4-FFF2-40B4-BE49-F238E27FC236}">
                <a16:creationId xmlns:a16="http://schemas.microsoft.com/office/drawing/2014/main" id="{271F7F0B-CE05-F7F0-2F10-67FE1D2FA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3357563"/>
            <a:ext cx="7002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Ao se inserir verifica-se se a posição original está livre</a:t>
            </a:r>
            <a:endParaRPr lang="pt-BR" altLang="pt-BR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BDD604F-6398-6D65-74B5-437E99A53EEB}"/>
              </a:ext>
            </a:extLst>
          </p:cNvPr>
          <p:cNvSpPr/>
          <p:nvPr/>
        </p:nvSpPr>
        <p:spPr>
          <a:xfrm>
            <a:off x="642938" y="1785938"/>
            <a:ext cx="7500937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22A52F9-7214-64BF-A77C-E207BDE0345F}"/>
              </a:ext>
            </a:extLst>
          </p:cNvPr>
          <p:cNvSpPr/>
          <p:nvPr/>
        </p:nvSpPr>
        <p:spPr>
          <a:xfrm>
            <a:off x="642938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E74F4EE-31BB-0ED8-DD34-49333DB3ECFA}"/>
              </a:ext>
            </a:extLst>
          </p:cNvPr>
          <p:cNvSpPr/>
          <p:nvPr/>
        </p:nvSpPr>
        <p:spPr>
          <a:xfrm>
            <a:off x="1643063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r>
              <a:rPr lang="pt-BR" dirty="0"/>
              <a:t>36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1B109A9-496D-2A1D-AE56-2F7E3B2C8C36}"/>
              </a:ext>
            </a:extLst>
          </p:cNvPr>
          <p:cNvSpPr/>
          <p:nvPr/>
        </p:nvSpPr>
        <p:spPr>
          <a:xfrm>
            <a:off x="2643188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DA34DD5-08FC-E874-80A3-E5A5C111987D}"/>
              </a:ext>
            </a:extLst>
          </p:cNvPr>
          <p:cNvSpPr/>
          <p:nvPr/>
        </p:nvSpPr>
        <p:spPr>
          <a:xfrm>
            <a:off x="3643313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E604EDB-9CF6-63D1-4536-7FB054546A52}"/>
              </a:ext>
            </a:extLst>
          </p:cNvPr>
          <p:cNvSpPr/>
          <p:nvPr/>
        </p:nvSpPr>
        <p:spPr>
          <a:xfrm>
            <a:off x="7143750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92554" name="CaixaDeTexto 10">
            <a:extLst>
              <a:ext uri="{FF2B5EF4-FFF2-40B4-BE49-F238E27FC236}">
                <a16:creationId xmlns:a16="http://schemas.microsoft.com/office/drawing/2014/main" id="{251FC848-9D19-0265-8046-D5BE5D767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200025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. . .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1D8B623B-2866-9EED-F300-779F292D5FBD}"/>
              </a:ext>
            </a:extLst>
          </p:cNvPr>
          <p:cNvCxnSpPr/>
          <p:nvPr/>
        </p:nvCxnSpPr>
        <p:spPr>
          <a:xfrm rot="5400000" flipH="1" flipV="1">
            <a:off x="1465263" y="2820988"/>
            <a:ext cx="357187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556" name="CaixaDeTexto 14">
            <a:extLst>
              <a:ext uri="{FF2B5EF4-FFF2-40B4-BE49-F238E27FC236}">
                <a16:creationId xmlns:a16="http://schemas.microsoft.com/office/drawing/2014/main" id="{5475A951-C675-6E4C-DBB2-341D35445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2927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35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95302F50-CE6D-BC3E-CACE-C5C873D0D12C}"/>
              </a:ext>
            </a:extLst>
          </p:cNvPr>
          <p:cNvCxnSpPr/>
          <p:nvPr/>
        </p:nvCxnSpPr>
        <p:spPr>
          <a:xfrm rot="5400000" flipH="1" flipV="1">
            <a:off x="2465388" y="2820988"/>
            <a:ext cx="357187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558" name="CaixaDeTexto 16">
            <a:extLst>
              <a:ext uri="{FF2B5EF4-FFF2-40B4-BE49-F238E27FC236}">
                <a16:creationId xmlns:a16="http://schemas.microsoft.com/office/drawing/2014/main" id="{DBB54BFD-3BC4-2FD0-6E6E-166E8137C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325" y="2927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36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1E13014F-B536-08BA-98F2-E5F6EA560C34}"/>
              </a:ext>
            </a:extLst>
          </p:cNvPr>
          <p:cNvCxnSpPr/>
          <p:nvPr/>
        </p:nvCxnSpPr>
        <p:spPr>
          <a:xfrm rot="5400000" flipH="1" flipV="1">
            <a:off x="3492500" y="2820988"/>
            <a:ext cx="357187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560" name="CaixaDeTexto 18">
            <a:extLst>
              <a:ext uri="{FF2B5EF4-FFF2-40B4-BE49-F238E27FC236}">
                <a16:creationId xmlns:a16="http://schemas.microsoft.com/office/drawing/2014/main" id="{B3AA4AE4-22FE-7FE6-B479-DC03F7C5E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928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37</a:t>
            </a:r>
          </a:p>
        </p:txBody>
      </p:sp>
      <p:sp>
        <p:nvSpPr>
          <p:cNvPr id="492561" name="CaixaDeTexto 19">
            <a:extLst>
              <a:ext uri="{FF2B5EF4-FFF2-40B4-BE49-F238E27FC236}">
                <a16:creationId xmlns:a16="http://schemas.microsoft.com/office/drawing/2014/main" id="{F4874A4C-9399-A255-CD7B-96CA549D3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00025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. . .</a:t>
            </a:r>
          </a:p>
        </p:txBody>
      </p:sp>
      <p:sp>
        <p:nvSpPr>
          <p:cNvPr id="492562" name="CaixaDeTexto 20">
            <a:extLst>
              <a:ext uri="{FF2B5EF4-FFF2-40B4-BE49-F238E27FC236}">
                <a16:creationId xmlns:a16="http://schemas.microsoft.com/office/drawing/2014/main" id="{7AEA13E9-8F8F-FF50-790C-86C205BF4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928813"/>
            <a:ext cx="1022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2009116035</a:t>
            </a:r>
          </a:p>
        </p:txBody>
      </p:sp>
      <p:sp>
        <p:nvSpPr>
          <p:cNvPr id="492563" name="CaixaDeTexto 21">
            <a:extLst>
              <a:ext uri="{FF2B5EF4-FFF2-40B4-BE49-F238E27FC236}">
                <a16:creationId xmlns:a16="http://schemas.microsoft.com/office/drawing/2014/main" id="{43FE04F4-2182-B7B9-5936-510F6F71E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357313"/>
            <a:ext cx="1022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2009114035</a:t>
            </a:r>
          </a:p>
        </p:txBody>
      </p:sp>
      <p:sp>
        <p:nvSpPr>
          <p:cNvPr id="492564" name="Text Box 4">
            <a:extLst>
              <a:ext uri="{FF2B5EF4-FFF2-40B4-BE49-F238E27FC236}">
                <a16:creationId xmlns:a16="http://schemas.microsoft.com/office/drawing/2014/main" id="{DBFBECF0-042C-7A6E-FC39-8C7EF6C2A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000500"/>
            <a:ext cx="7002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A posição está ocupada!</a:t>
            </a:r>
            <a:endParaRPr lang="pt-BR" altLang="pt-BR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92565" name="Text Box 4">
            <a:extLst>
              <a:ext uri="{FF2B5EF4-FFF2-40B4-BE49-F238E27FC236}">
                <a16:creationId xmlns:a16="http://schemas.microsoft.com/office/drawing/2014/main" id="{A4A881F4-48D2-0EFD-2E07-50577435C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714875"/>
            <a:ext cx="7002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Pode-se criar um ponteiro para a próxima posição livre na seqüência!</a:t>
            </a:r>
            <a:endParaRPr lang="pt-BR" altLang="pt-BR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92566" name="CaixaDeTexto 25">
            <a:extLst>
              <a:ext uri="{FF2B5EF4-FFF2-40B4-BE49-F238E27FC236}">
                <a16:creationId xmlns:a16="http://schemas.microsoft.com/office/drawing/2014/main" id="{124ACDC3-69B2-E780-AFFB-9CA87CB96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1928813"/>
            <a:ext cx="1022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2009114035</a:t>
            </a:r>
          </a:p>
        </p:txBody>
      </p:sp>
      <p:sp>
        <p:nvSpPr>
          <p:cNvPr id="492567" name="CaixaDeTexto 26">
            <a:extLst>
              <a:ext uri="{FF2B5EF4-FFF2-40B4-BE49-F238E27FC236}">
                <a16:creationId xmlns:a16="http://schemas.microsoft.com/office/drawing/2014/main" id="{1855C532-A2CD-312D-0762-3FC29821E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5429250"/>
            <a:ext cx="68913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 próxima posição pode ser calculada da forma: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Arial" panose="020B0604020202020204" pitchFamily="34" charset="0"/>
              </a:rPr>
              <a:t>rehash</a:t>
            </a:r>
            <a:r>
              <a:rPr lang="pt-BR" altLang="pt-BR" sz="1800">
                <a:latin typeface="Arial" panose="020B0604020202020204" pitchFamily="34" charset="0"/>
              </a:rPr>
              <a:t>(</a:t>
            </a:r>
            <a:r>
              <a:rPr lang="pt-BR" altLang="pt-BR" sz="1800" i="1">
                <a:latin typeface="Arial" panose="020B0604020202020204" pitchFamily="34" charset="0"/>
              </a:rPr>
              <a:t>hash(k)</a:t>
            </a:r>
            <a:r>
              <a:rPr lang="pt-BR" altLang="pt-BR" sz="1800">
                <a:latin typeface="Arial" panose="020B0604020202020204" pitchFamily="34" charset="0"/>
              </a:rPr>
              <a:t>,</a:t>
            </a:r>
            <a:r>
              <a:rPr lang="pt-BR" altLang="pt-BR" sz="1800" i="1">
                <a:latin typeface="Arial" panose="020B0604020202020204" pitchFamily="34" charset="0"/>
              </a:rPr>
              <a:t>tentativas</a:t>
            </a:r>
            <a:r>
              <a:rPr lang="pt-BR" altLang="pt-BR" sz="1800">
                <a:latin typeface="Arial" panose="020B0604020202020204" pitchFamily="34" charset="0"/>
              </a:rPr>
              <a:t>) = (</a:t>
            </a:r>
            <a:r>
              <a:rPr lang="pt-BR" altLang="pt-BR" sz="1800" i="1">
                <a:latin typeface="Arial" panose="020B0604020202020204" pitchFamily="34" charset="0"/>
              </a:rPr>
              <a:t>hash(k)</a:t>
            </a:r>
            <a:r>
              <a:rPr lang="pt-BR" altLang="pt-BR" sz="1800">
                <a:latin typeface="Arial" panose="020B0604020202020204" pitchFamily="34" charset="0"/>
              </a:rPr>
              <a:t>+ </a:t>
            </a:r>
            <a:r>
              <a:rPr lang="pt-BR" altLang="pt-BR" sz="1800" i="1">
                <a:latin typeface="Arial" panose="020B0604020202020204" pitchFamily="34" charset="0"/>
              </a:rPr>
              <a:t>tentativas</a:t>
            </a:r>
            <a:r>
              <a:rPr lang="pt-BR" altLang="pt-BR" sz="1800">
                <a:latin typeface="Arial" panose="020B0604020202020204" pitchFamily="34" charset="0"/>
              </a:rPr>
              <a:t>) </a:t>
            </a:r>
            <a:r>
              <a:rPr lang="pt-BR" altLang="pt-BR" sz="1800" i="1">
                <a:latin typeface="Arial" panose="020B0604020202020204" pitchFamily="34" charset="0"/>
              </a:rPr>
              <a:t>mod 2000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i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Arial" panose="020B0604020202020204" pitchFamily="34" charset="0"/>
              </a:rPr>
              <a:t>Ou: rehash</a:t>
            </a:r>
            <a:r>
              <a:rPr lang="pt-BR" altLang="pt-BR" sz="1800">
                <a:latin typeface="Arial" panose="020B0604020202020204" pitchFamily="34" charset="0"/>
              </a:rPr>
              <a:t>(</a:t>
            </a:r>
            <a:r>
              <a:rPr lang="pt-BR" altLang="pt-BR" sz="1800" i="1">
                <a:latin typeface="Arial" panose="020B0604020202020204" pitchFamily="34" charset="0"/>
              </a:rPr>
              <a:t>hash(k)</a:t>
            </a:r>
            <a:r>
              <a:rPr lang="pt-BR" altLang="pt-BR" sz="1800">
                <a:latin typeface="Arial" panose="020B0604020202020204" pitchFamily="34" charset="0"/>
              </a:rPr>
              <a:t>,</a:t>
            </a:r>
            <a:r>
              <a:rPr lang="pt-BR" altLang="pt-BR" sz="1800" i="1">
                <a:latin typeface="Arial" panose="020B0604020202020204" pitchFamily="34" charset="0"/>
              </a:rPr>
              <a:t>tentativas</a:t>
            </a:r>
            <a:r>
              <a:rPr lang="pt-BR" altLang="pt-BR" sz="1800">
                <a:latin typeface="Arial" panose="020B0604020202020204" pitchFamily="34" charset="0"/>
              </a:rPr>
              <a:t>) = (</a:t>
            </a:r>
            <a:r>
              <a:rPr lang="pt-BR" altLang="pt-BR" sz="1800" i="1">
                <a:latin typeface="Arial" panose="020B0604020202020204" pitchFamily="34" charset="0"/>
              </a:rPr>
              <a:t>hash(k)</a:t>
            </a:r>
            <a:r>
              <a:rPr lang="pt-BR" altLang="pt-BR" sz="1800">
                <a:latin typeface="Arial" panose="020B0604020202020204" pitchFamily="34" charset="0"/>
              </a:rPr>
              <a:t>+ </a:t>
            </a:r>
            <a:r>
              <a:rPr lang="pt-BR" altLang="pt-BR" sz="1800" i="1">
                <a:latin typeface="Arial" panose="020B0604020202020204" pitchFamily="34" charset="0"/>
              </a:rPr>
              <a:t>tentativas</a:t>
            </a:r>
            <a:r>
              <a:rPr lang="pt-BR" altLang="pt-BR" sz="1800" i="1" baseline="30000">
                <a:latin typeface="Arial" panose="020B0604020202020204" pitchFamily="34" charset="0"/>
              </a:rPr>
              <a:t>2</a:t>
            </a:r>
            <a:r>
              <a:rPr lang="pt-BR" altLang="pt-BR" sz="1800">
                <a:latin typeface="Arial" panose="020B0604020202020204" pitchFamily="34" charset="0"/>
              </a:rPr>
              <a:t>) </a:t>
            </a:r>
            <a:r>
              <a:rPr lang="pt-BR" altLang="pt-BR" sz="1800" i="1">
                <a:latin typeface="Arial" panose="020B0604020202020204" pitchFamily="34" charset="0"/>
              </a:rPr>
              <a:t>mod 2000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92568" name="CaixaDeTexto 27">
            <a:extLst>
              <a:ext uri="{FF2B5EF4-FFF2-40B4-BE49-F238E27FC236}">
                <a16:creationId xmlns:a16="http://schemas.microsoft.com/office/drawing/2014/main" id="{1885AB93-4FAA-0A8D-B58D-98A6FBB84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5643563"/>
            <a:ext cx="722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chemeClr val="tx2"/>
                </a:solidFill>
                <a:latin typeface="Arial" panose="020B0604020202020204" pitchFamily="34" charset="0"/>
              </a:rPr>
              <a:t>Linear</a:t>
            </a:r>
          </a:p>
        </p:txBody>
      </p:sp>
      <p:sp>
        <p:nvSpPr>
          <p:cNvPr id="492569" name="CaixaDeTexto 28">
            <a:extLst>
              <a:ext uri="{FF2B5EF4-FFF2-40B4-BE49-F238E27FC236}">
                <a16:creationId xmlns:a16="http://schemas.microsoft.com/office/drawing/2014/main" id="{50126882-7773-FB77-E39B-404FACF56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6215063"/>
            <a:ext cx="1119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chemeClr val="tx2"/>
                </a:solidFill>
                <a:latin typeface="Arial" panose="020B0604020202020204" pitchFamily="34" charset="0"/>
              </a:rPr>
              <a:t>Quadrática</a:t>
            </a:r>
          </a:p>
        </p:txBody>
      </p:sp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>
            <a:extLst>
              <a:ext uri="{FF2B5EF4-FFF2-40B4-BE49-F238E27FC236}">
                <a16:creationId xmlns:a16="http://schemas.microsoft.com/office/drawing/2014/main" id="{96DCA86E-07ED-0F42-C9A1-55CC434B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3400"/>
            <a:ext cx="8458200" cy="762000"/>
          </a:xfrm>
        </p:spPr>
        <p:txBody>
          <a:bodyPr/>
          <a:lstStyle/>
          <a:p>
            <a:r>
              <a:rPr lang="pt-BR" altLang="pt-BR" sz="3200" i="1"/>
              <a:t>Endereçamento Fechado</a:t>
            </a:r>
            <a:endParaRPr lang="pt-BR" altLang="pt-BR" sz="320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86C6D33-BA49-3EA5-AB60-ACC42539CB4E}"/>
              </a:ext>
            </a:extLst>
          </p:cNvPr>
          <p:cNvSpPr/>
          <p:nvPr/>
        </p:nvSpPr>
        <p:spPr>
          <a:xfrm>
            <a:off x="642938" y="1785938"/>
            <a:ext cx="7500937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839AB88-E004-C3AE-6536-5B54BC2C8A14}"/>
              </a:ext>
            </a:extLst>
          </p:cNvPr>
          <p:cNvSpPr/>
          <p:nvPr/>
        </p:nvSpPr>
        <p:spPr>
          <a:xfrm>
            <a:off x="642938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C133D65-71DA-45B3-983E-9DBE29062B11}"/>
              </a:ext>
            </a:extLst>
          </p:cNvPr>
          <p:cNvSpPr/>
          <p:nvPr/>
        </p:nvSpPr>
        <p:spPr>
          <a:xfrm>
            <a:off x="1643063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D7B963-E35C-E17F-835C-BB74D5A3BC13}"/>
              </a:ext>
            </a:extLst>
          </p:cNvPr>
          <p:cNvSpPr/>
          <p:nvPr/>
        </p:nvSpPr>
        <p:spPr>
          <a:xfrm>
            <a:off x="2643188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9480400-F7F1-B450-427E-FF533DC03643}"/>
              </a:ext>
            </a:extLst>
          </p:cNvPr>
          <p:cNvSpPr/>
          <p:nvPr/>
        </p:nvSpPr>
        <p:spPr>
          <a:xfrm>
            <a:off x="3643313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96E5853-82D1-AC23-F989-15273A01A287}"/>
              </a:ext>
            </a:extLst>
          </p:cNvPr>
          <p:cNvSpPr/>
          <p:nvPr/>
        </p:nvSpPr>
        <p:spPr>
          <a:xfrm>
            <a:off x="7143750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94601" name="CaixaDeTexto 10">
            <a:extLst>
              <a:ext uri="{FF2B5EF4-FFF2-40B4-BE49-F238E27FC236}">
                <a16:creationId xmlns:a16="http://schemas.microsoft.com/office/drawing/2014/main" id="{568A74F2-72B1-F6AC-CF2A-1F8B5B3E2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200025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. . .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BD5950E-AD7A-F426-0970-23F43F2D3D4F}"/>
              </a:ext>
            </a:extLst>
          </p:cNvPr>
          <p:cNvCxnSpPr/>
          <p:nvPr/>
        </p:nvCxnSpPr>
        <p:spPr>
          <a:xfrm rot="5400000" flipH="1" flipV="1">
            <a:off x="1465263" y="2820988"/>
            <a:ext cx="357187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4603" name="CaixaDeTexto 14">
            <a:extLst>
              <a:ext uri="{FF2B5EF4-FFF2-40B4-BE49-F238E27FC236}">
                <a16:creationId xmlns:a16="http://schemas.microsoft.com/office/drawing/2014/main" id="{511604AE-06F1-EFC5-7F00-B7662B7A9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2927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35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2E7DFDB3-405D-C3F2-956E-270FB16D64BB}"/>
              </a:ext>
            </a:extLst>
          </p:cNvPr>
          <p:cNvCxnSpPr/>
          <p:nvPr/>
        </p:nvCxnSpPr>
        <p:spPr>
          <a:xfrm rot="5400000" flipH="1" flipV="1">
            <a:off x="2465388" y="2820988"/>
            <a:ext cx="357187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4605" name="CaixaDeTexto 16">
            <a:extLst>
              <a:ext uri="{FF2B5EF4-FFF2-40B4-BE49-F238E27FC236}">
                <a16:creationId xmlns:a16="http://schemas.microsoft.com/office/drawing/2014/main" id="{36A9EFB6-672D-1E08-37CC-45BB86416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325" y="2927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36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1E9A3B32-914C-B166-5318-F7488766CE4E}"/>
              </a:ext>
            </a:extLst>
          </p:cNvPr>
          <p:cNvCxnSpPr/>
          <p:nvPr/>
        </p:nvCxnSpPr>
        <p:spPr>
          <a:xfrm rot="5400000" flipH="1" flipV="1">
            <a:off x="3492500" y="2820988"/>
            <a:ext cx="357187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4607" name="CaixaDeTexto 18">
            <a:extLst>
              <a:ext uri="{FF2B5EF4-FFF2-40B4-BE49-F238E27FC236}">
                <a16:creationId xmlns:a16="http://schemas.microsoft.com/office/drawing/2014/main" id="{C5A52560-1ECF-FAE5-FCE5-18F08B064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928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37</a:t>
            </a:r>
          </a:p>
        </p:txBody>
      </p:sp>
      <p:sp>
        <p:nvSpPr>
          <p:cNvPr id="494608" name="CaixaDeTexto 19">
            <a:extLst>
              <a:ext uri="{FF2B5EF4-FFF2-40B4-BE49-F238E27FC236}">
                <a16:creationId xmlns:a16="http://schemas.microsoft.com/office/drawing/2014/main" id="{C43FE0FC-D1F5-E730-680B-444FABDDB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00025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. . .</a:t>
            </a:r>
          </a:p>
        </p:txBody>
      </p:sp>
      <p:sp>
        <p:nvSpPr>
          <p:cNvPr id="494609" name="CaixaDeTexto 20">
            <a:extLst>
              <a:ext uri="{FF2B5EF4-FFF2-40B4-BE49-F238E27FC236}">
                <a16:creationId xmlns:a16="http://schemas.microsoft.com/office/drawing/2014/main" id="{767000B3-F8C4-B27D-639F-621B54425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3143250"/>
            <a:ext cx="1022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2009116035</a:t>
            </a:r>
          </a:p>
        </p:txBody>
      </p:sp>
      <p:sp>
        <p:nvSpPr>
          <p:cNvPr id="494610" name="CaixaDeTexto 21">
            <a:extLst>
              <a:ext uri="{FF2B5EF4-FFF2-40B4-BE49-F238E27FC236}">
                <a16:creationId xmlns:a16="http://schemas.microsoft.com/office/drawing/2014/main" id="{5021823B-A8B5-DEBC-967E-AF32775E2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3714750"/>
            <a:ext cx="1022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2009114035</a:t>
            </a:r>
          </a:p>
        </p:txBody>
      </p:sp>
      <p:sp>
        <p:nvSpPr>
          <p:cNvPr id="494611" name="Text Box 4">
            <a:extLst>
              <a:ext uri="{FF2B5EF4-FFF2-40B4-BE49-F238E27FC236}">
                <a16:creationId xmlns:a16="http://schemas.microsoft.com/office/drawing/2014/main" id="{4DE19C8E-C853-E990-DCCA-35017EC81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214813"/>
            <a:ext cx="7002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Cada posição é uma lista encadeada</a:t>
            </a:r>
            <a:endParaRPr lang="pt-BR" altLang="pt-BR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6D249FA2-8119-1080-B734-3061AB97D2C9}"/>
              </a:ext>
            </a:extLst>
          </p:cNvPr>
          <p:cNvCxnSpPr/>
          <p:nvPr/>
        </p:nvCxnSpPr>
        <p:spPr>
          <a:xfrm rot="5400000">
            <a:off x="1965325" y="3535363"/>
            <a:ext cx="35718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51669296-78F8-31C6-2105-A575B9DD309C}"/>
              </a:ext>
            </a:extLst>
          </p:cNvPr>
          <p:cNvCxnSpPr/>
          <p:nvPr/>
        </p:nvCxnSpPr>
        <p:spPr>
          <a:xfrm rot="5400000">
            <a:off x="1965325" y="2963863"/>
            <a:ext cx="35718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>
            <a:extLst>
              <a:ext uri="{FF2B5EF4-FFF2-40B4-BE49-F238E27FC236}">
                <a16:creationId xmlns:a16="http://schemas.microsoft.com/office/drawing/2014/main" id="{CEB6AF92-ABCE-055B-BEE9-84BCC0F96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3400"/>
            <a:ext cx="8458200" cy="762000"/>
          </a:xfrm>
        </p:spPr>
        <p:txBody>
          <a:bodyPr/>
          <a:lstStyle/>
          <a:p>
            <a:r>
              <a:rPr lang="pt-BR" altLang="pt-BR" sz="3200" i="1"/>
              <a:t>Endereçamento Fechado</a:t>
            </a:r>
            <a:endParaRPr lang="pt-BR" altLang="pt-BR" sz="320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239FDA3-1E53-A2E7-3CBB-1C90FC0824CA}"/>
              </a:ext>
            </a:extLst>
          </p:cNvPr>
          <p:cNvSpPr/>
          <p:nvPr/>
        </p:nvSpPr>
        <p:spPr>
          <a:xfrm>
            <a:off x="642938" y="1785938"/>
            <a:ext cx="7500937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F4314E0-FF54-E044-1896-4A3794695B0E}"/>
              </a:ext>
            </a:extLst>
          </p:cNvPr>
          <p:cNvSpPr/>
          <p:nvPr/>
        </p:nvSpPr>
        <p:spPr>
          <a:xfrm>
            <a:off x="642938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A6A1846-566D-3BCF-8509-A8288F771E2C}"/>
              </a:ext>
            </a:extLst>
          </p:cNvPr>
          <p:cNvSpPr/>
          <p:nvPr/>
        </p:nvSpPr>
        <p:spPr>
          <a:xfrm>
            <a:off x="1643063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14369A9-7105-E868-AB5C-AC73DA454CD3}"/>
              </a:ext>
            </a:extLst>
          </p:cNvPr>
          <p:cNvSpPr/>
          <p:nvPr/>
        </p:nvSpPr>
        <p:spPr>
          <a:xfrm>
            <a:off x="2643188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C7E9560-2AA2-58DA-A2B8-30DA8044543B}"/>
              </a:ext>
            </a:extLst>
          </p:cNvPr>
          <p:cNvSpPr/>
          <p:nvPr/>
        </p:nvSpPr>
        <p:spPr>
          <a:xfrm>
            <a:off x="3643313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2B9C595-AFBF-E46C-1CB8-ECD57F8FAD2D}"/>
              </a:ext>
            </a:extLst>
          </p:cNvPr>
          <p:cNvSpPr/>
          <p:nvPr/>
        </p:nvSpPr>
        <p:spPr>
          <a:xfrm>
            <a:off x="7143750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96649" name="CaixaDeTexto 10">
            <a:extLst>
              <a:ext uri="{FF2B5EF4-FFF2-40B4-BE49-F238E27FC236}">
                <a16:creationId xmlns:a16="http://schemas.microsoft.com/office/drawing/2014/main" id="{F34B5C93-12FE-6210-3AD1-894099394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200025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. . .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F5418129-5194-222E-21F2-7B94CAAC91F9}"/>
              </a:ext>
            </a:extLst>
          </p:cNvPr>
          <p:cNvCxnSpPr/>
          <p:nvPr/>
        </p:nvCxnSpPr>
        <p:spPr>
          <a:xfrm rot="5400000" flipH="1" flipV="1">
            <a:off x="1465263" y="2820988"/>
            <a:ext cx="357187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651" name="CaixaDeTexto 14">
            <a:extLst>
              <a:ext uri="{FF2B5EF4-FFF2-40B4-BE49-F238E27FC236}">
                <a16:creationId xmlns:a16="http://schemas.microsoft.com/office/drawing/2014/main" id="{887A9195-40B8-2AC1-1186-8D5A57374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2927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35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896663B1-7374-0452-CFAB-D5AE605C2B62}"/>
              </a:ext>
            </a:extLst>
          </p:cNvPr>
          <p:cNvCxnSpPr/>
          <p:nvPr/>
        </p:nvCxnSpPr>
        <p:spPr>
          <a:xfrm rot="5400000" flipH="1" flipV="1">
            <a:off x="2465388" y="2820988"/>
            <a:ext cx="357187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653" name="CaixaDeTexto 16">
            <a:extLst>
              <a:ext uri="{FF2B5EF4-FFF2-40B4-BE49-F238E27FC236}">
                <a16:creationId xmlns:a16="http://schemas.microsoft.com/office/drawing/2014/main" id="{189A660C-61E4-ED78-32DA-08700B7C0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325" y="2927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36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67B41027-315A-1B21-F6EC-063C5A4771BD}"/>
              </a:ext>
            </a:extLst>
          </p:cNvPr>
          <p:cNvCxnSpPr/>
          <p:nvPr/>
        </p:nvCxnSpPr>
        <p:spPr>
          <a:xfrm rot="5400000" flipH="1" flipV="1">
            <a:off x="3492500" y="2820988"/>
            <a:ext cx="357187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655" name="CaixaDeTexto 18">
            <a:extLst>
              <a:ext uri="{FF2B5EF4-FFF2-40B4-BE49-F238E27FC236}">
                <a16:creationId xmlns:a16="http://schemas.microsoft.com/office/drawing/2014/main" id="{2D21F560-9A99-5B7E-CBC0-7A52F3E10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928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37</a:t>
            </a:r>
          </a:p>
        </p:txBody>
      </p:sp>
      <p:sp>
        <p:nvSpPr>
          <p:cNvPr id="496656" name="CaixaDeTexto 19">
            <a:extLst>
              <a:ext uri="{FF2B5EF4-FFF2-40B4-BE49-F238E27FC236}">
                <a16:creationId xmlns:a16="http://schemas.microsoft.com/office/drawing/2014/main" id="{1770D6EA-1547-D261-2D87-99CB45B35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00025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. . .</a:t>
            </a:r>
          </a:p>
        </p:txBody>
      </p:sp>
      <p:sp>
        <p:nvSpPr>
          <p:cNvPr id="496657" name="CaixaDeTexto 20">
            <a:extLst>
              <a:ext uri="{FF2B5EF4-FFF2-40B4-BE49-F238E27FC236}">
                <a16:creationId xmlns:a16="http://schemas.microsoft.com/office/drawing/2014/main" id="{93109869-A81B-688E-7983-6EA5F2676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3143250"/>
            <a:ext cx="1022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2009116035</a:t>
            </a:r>
          </a:p>
        </p:txBody>
      </p:sp>
      <p:sp>
        <p:nvSpPr>
          <p:cNvPr id="496658" name="CaixaDeTexto 21">
            <a:extLst>
              <a:ext uri="{FF2B5EF4-FFF2-40B4-BE49-F238E27FC236}">
                <a16:creationId xmlns:a16="http://schemas.microsoft.com/office/drawing/2014/main" id="{875CDF1E-98D9-20D6-3561-393923119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3714750"/>
            <a:ext cx="1022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2009114035</a:t>
            </a:r>
          </a:p>
        </p:txBody>
      </p:sp>
      <p:sp>
        <p:nvSpPr>
          <p:cNvPr id="496659" name="Text Box 4">
            <a:extLst>
              <a:ext uri="{FF2B5EF4-FFF2-40B4-BE49-F238E27FC236}">
                <a16:creationId xmlns:a16="http://schemas.microsoft.com/office/drawing/2014/main" id="{5B1E0B9E-20AD-9FBC-81AA-29DCEA7F6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214813"/>
            <a:ext cx="7002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Cada posição é uma lista encadeada</a:t>
            </a:r>
            <a:endParaRPr lang="pt-BR" altLang="pt-BR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DBB694E9-F49B-9C50-4D13-A4560D1B1AF2}"/>
              </a:ext>
            </a:extLst>
          </p:cNvPr>
          <p:cNvCxnSpPr/>
          <p:nvPr/>
        </p:nvCxnSpPr>
        <p:spPr>
          <a:xfrm rot="5400000">
            <a:off x="1965325" y="3535363"/>
            <a:ext cx="35718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06237C9E-AF03-C753-9814-9E9B9A8CED42}"/>
              </a:ext>
            </a:extLst>
          </p:cNvPr>
          <p:cNvCxnSpPr/>
          <p:nvPr/>
        </p:nvCxnSpPr>
        <p:spPr>
          <a:xfrm rot="5400000">
            <a:off x="1965325" y="2963863"/>
            <a:ext cx="35718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747C1BEA-8D74-6819-0082-AA55FDED83B1}"/>
              </a:ext>
            </a:extLst>
          </p:cNvPr>
          <p:cNvSpPr/>
          <p:nvPr/>
        </p:nvSpPr>
        <p:spPr>
          <a:xfrm>
            <a:off x="642938" y="4857750"/>
            <a:ext cx="7500937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4EF6B24C-6080-94CF-174B-FED66B4C4633}"/>
              </a:ext>
            </a:extLst>
          </p:cNvPr>
          <p:cNvSpPr/>
          <p:nvPr/>
        </p:nvSpPr>
        <p:spPr>
          <a:xfrm>
            <a:off x="642938" y="4857750"/>
            <a:ext cx="1000125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B5BAEE5-47FC-8C64-C85A-9EAF3C72722D}"/>
              </a:ext>
            </a:extLst>
          </p:cNvPr>
          <p:cNvSpPr/>
          <p:nvPr/>
        </p:nvSpPr>
        <p:spPr>
          <a:xfrm>
            <a:off x="1643063" y="4857750"/>
            <a:ext cx="1000125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1DDEDB1-FCD7-AACE-6DD7-59AF28F9988C}"/>
              </a:ext>
            </a:extLst>
          </p:cNvPr>
          <p:cNvSpPr/>
          <p:nvPr/>
        </p:nvSpPr>
        <p:spPr>
          <a:xfrm>
            <a:off x="2643188" y="4857750"/>
            <a:ext cx="1000125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8F870D80-6D57-6836-72B7-F0AE72261DE7}"/>
              </a:ext>
            </a:extLst>
          </p:cNvPr>
          <p:cNvSpPr/>
          <p:nvPr/>
        </p:nvSpPr>
        <p:spPr>
          <a:xfrm>
            <a:off x="4643438" y="4857750"/>
            <a:ext cx="1000125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09294220-25F4-FD0C-10F9-9EC002E1A101}"/>
              </a:ext>
            </a:extLst>
          </p:cNvPr>
          <p:cNvSpPr/>
          <p:nvPr/>
        </p:nvSpPr>
        <p:spPr>
          <a:xfrm>
            <a:off x="7143750" y="4857750"/>
            <a:ext cx="1000125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96668" name="CaixaDeTexto 29">
            <a:extLst>
              <a:ext uri="{FF2B5EF4-FFF2-40B4-BE49-F238E27FC236}">
                <a16:creationId xmlns:a16="http://schemas.microsoft.com/office/drawing/2014/main" id="{A02740E6-05C3-D899-D163-BD0E086BF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5072063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. . .</a:t>
            </a: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677452FA-6C87-FF4C-1F95-ED7318F4F4BA}"/>
              </a:ext>
            </a:extLst>
          </p:cNvPr>
          <p:cNvCxnSpPr/>
          <p:nvPr/>
        </p:nvCxnSpPr>
        <p:spPr>
          <a:xfrm rot="5400000" flipH="1" flipV="1">
            <a:off x="1465263" y="5892800"/>
            <a:ext cx="357188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0389FFBF-0699-F46C-5682-3FBDB4F39649}"/>
              </a:ext>
            </a:extLst>
          </p:cNvPr>
          <p:cNvCxnSpPr/>
          <p:nvPr/>
        </p:nvCxnSpPr>
        <p:spPr>
          <a:xfrm rot="5400000" flipH="1" flipV="1">
            <a:off x="2465388" y="5892800"/>
            <a:ext cx="357188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BA003101-7A1E-0C25-1ABA-15E56DCFC551}"/>
              </a:ext>
            </a:extLst>
          </p:cNvPr>
          <p:cNvCxnSpPr/>
          <p:nvPr/>
        </p:nvCxnSpPr>
        <p:spPr>
          <a:xfrm rot="5400000" flipH="1" flipV="1">
            <a:off x="3492500" y="5894388"/>
            <a:ext cx="357187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672" name="CaixaDeTexto 35">
            <a:extLst>
              <a:ext uri="{FF2B5EF4-FFF2-40B4-BE49-F238E27FC236}">
                <a16:creationId xmlns:a16="http://schemas.microsoft.com/office/drawing/2014/main" id="{F3E59003-63A1-5CA1-AE3F-9FF2A7C85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072063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. . .</a:t>
            </a:r>
          </a:p>
        </p:txBody>
      </p:sp>
      <p:sp>
        <p:nvSpPr>
          <p:cNvPr id="496673" name="CaixaDeTexto 37">
            <a:extLst>
              <a:ext uri="{FF2B5EF4-FFF2-40B4-BE49-F238E27FC236}">
                <a16:creationId xmlns:a16="http://schemas.microsoft.com/office/drawing/2014/main" id="{1FE609CB-2697-7837-0015-E4854FA20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60007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35</a:t>
            </a:r>
          </a:p>
        </p:txBody>
      </p:sp>
      <p:sp>
        <p:nvSpPr>
          <p:cNvPr id="496674" name="CaixaDeTexto 38">
            <a:extLst>
              <a:ext uri="{FF2B5EF4-FFF2-40B4-BE49-F238E27FC236}">
                <a16:creationId xmlns:a16="http://schemas.microsoft.com/office/drawing/2014/main" id="{494A1C02-D819-0D96-AD59-C6191447F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60007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496675" name="CaixaDeTexto 39">
            <a:extLst>
              <a:ext uri="{FF2B5EF4-FFF2-40B4-BE49-F238E27FC236}">
                <a16:creationId xmlns:a16="http://schemas.microsoft.com/office/drawing/2014/main" id="{3C328325-ACA8-60D1-ADE9-7FF1DA623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6002338"/>
            <a:ext cx="439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37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DBB73D3D-5463-54F8-9313-90276CA13EB8}"/>
              </a:ext>
            </a:extLst>
          </p:cNvPr>
          <p:cNvSpPr/>
          <p:nvPr/>
        </p:nvSpPr>
        <p:spPr>
          <a:xfrm>
            <a:off x="5643563" y="4857750"/>
            <a:ext cx="1000125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96677" name="CaixaDeTexto 43">
            <a:extLst>
              <a:ext uri="{FF2B5EF4-FFF2-40B4-BE49-F238E27FC236}">
                <a16:creationId xmlns:a16="http://schemas.microsoft.com/office/drawing/2014/main" id="{35881651-BCB6-D36C-A473-DCC366A7C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5072063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. . .</a:t>
            </a:r>
          </a:p>
        </p:txBody>
      </p:sp>
      <p:sp>
        <p:nvSpPr>
          <p:cNvPr id="496678" name="Text Box 4">
            <a:extLst>
              <a:ext uri="{FF2B5EF4-FFF2-40B4-BE49-F238E27FC236}">
                <a16:creationId xmlns:a16="http://schemas.microsoft.com/office/drawing/2014/main" id="{4ED897AF-FBE6-5C59-65FF-78E55CDF0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6286500"/>
            <a:ext cx="7002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Implementação prática!</a:t>
            </a:r>
          </a:p>
        </p:txBody>
      </p:sp>
      <p:sp>
        <p:nvSpPr>
          <p:cNvPr id="496679" name="CaixaDeTexto 45">
            <a:extLst>
              <a:ext uri="{FF2B5EF4-FFF2-40B4-BE49-F238E27FC236}">
                <a16:creationId xmlns:a16="http://schemas.microsoft.com/office/drawing/2014/main" id="{8EB97BE1-A7B9-EF31-04CA-9E0FD010B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6000750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2000</a:t>
            </a:r>
          </a:p>
        </p:txBody>
      </p: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0653FD46-9547-BC44-7AC2-CD04A3483C18}"/>
              </a:ext>
            </a:extLst>
          </p:cNvPr>
          <p:cNvCxnSpPr/>
          <p:nvPr/>
        </p:nvCxnSpPr>
        <p:spPr>
          <a:xfrm rot="5400000" flipH="1" flipV="1">
            <a:off x="4465638" y="5892800"/>
            <a:ext cx="357188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ACD8C019-9281-7A5D-9D3F-D771A4258A34}"/>
              </a:ext>
            </a:extLst>
          </p:cNvPr>
          <p:cNvCxnSpPr/>
          <p:nvPr/>
        </p:nvCxnSpPr>
        <p:spPr>
          <a:xfrm rot="5400000" flipH="1" flipV="1">
            <a:off x="4072732" y="5144294"/>
            <a:ext cx="11430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682" name="Text Box 4">
            <a:extLst>
              <a:ext uri="{FF2B5EF4-FFF2-40B4-BE49-F238E27FC236}">
                <a16:creationId xmlns:a16="http://schemas.microsoft.com/office/drawing/2014/main" id="{5515D8E5-B2B4-2E8B-E444-22646B2E9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4572000"/>
            <a:ext cx="3714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  <a:latin typeface="Arial" panose="020B0604020202020204" pitchFamily="34" charset="0"/>
              </a:rPr>
              <a:t>Reservado para implementar lista</a:t>
            </a:r>
          </a:p>
        </p:txBody>
      </p:sp>
      <p:sp>
        <p:nvSpPr>
          <p:cNvPr id="496683" name="CaixaDeTexto 50">
            <a:extLst>
              <a:ext uri="{FF2B5EF4-FFF2-40B4-BE49-F238E27FC236}">
                <a16:creationId xmlns:a16="http://schemas.microsoft.com/office/drawing/2014/main" id="{0F64A994-AA0D-E453-A6CF-5AFCC1594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5000625"/>
            <a:ext cx="1022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2009116035</a:t>
            </a:r>
          </a:p>
        </p:txBody>
      </p:sp>
      <p:sp>
        <p:nvSpPr>
          <p:cNvPr id="496684" name="CaixaDeTexto 51">
            <a:extLst>
              <a:ext uri="{FF2B5EF4-FFF2-40B4-BE49-F238E27FC236}">
                <a16:creationId xmlns:a16="http://schemas.microsoft.com/office/drawing/2014/main" id="{A58251AD-690C-F40C-B558-730310A8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000625"/>
            <a:ext cx="1022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2009114035</a:t>
            </a:r>
          </a:p>
        </p:txBody>
      </p:sp>
      <p:sp>
        <p:nvSpPr>
          <p:cNvPr id="496685" name="CaixaDeTexto 52">
            <a:extLst>
              <a:ext uri="{FF2B5EF4-FFF2-40B4-BE49-F238E27FC236}">
                <a16:creationId xmlns:a16="http://schemas.microsoft.com/office/drawing/2014/main" id="{06FA75DD-C223-8D3A-1EB0-ADD04DA18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5286375"/>
            <a:ext cx="69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Arial" panose="020B0604020202020204" pitchFamily="34" charset="0"/>
              </a:rPr>
              <a:t>2000</a:t>
            </a:r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>
            <a:extLst>
              <a:ext uri="{FF2B5EF4-FFF2-40B4-BE49-F238E27FC236}">
                <a16:creationId xmlns:a16="http://schemas.microsoft.com/office/drawing/2014/main" id="{D27F153B-E9B8-1160-6EF3-BAFF66D4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3400"/>
            <a:ext cx="8458200" cy="762000"/>
          </a:xfrm>
        </p:spPr>
        <p:txBody>
          <a:bodyPr/>
          <a:lstStyle/>
          <a:p>
            <a:r>
              <a:rPr lang="pt-BR" altLang="pt-BR" sz="3200" i="1"/>
              <a:t>Endereçamento Aberto: Problema</a:t>
            </a:r>
            <a:endParaRPr lang="pt-BR" altLang="pt-BR" sz="3200"/>
          </a:p>
        </p:txBody>
      </p:sp>
      <p:sp>
        <p:nvSpPr>
          <p:cNvPr id="498691" name="Text Box 4">
            <a:extLst>
              <a:ext uri="{FF2B5EF4-FFF2-40B4-BE49-F238E27FC236}">
                <a16:creationId xmlns:a16="http://schemas.microsoft.com/office/drawing/2014/main" id="{FE7DBE18-5B0C-9036-1442-405F9EC52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3357563"/>
            <a:ext cx="70024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Quando ocorre colisão ocupamos um endereço que não é o original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1999FDE-1791-97C4-8E7B-201C3253057C}"/>
              </a:ext>
            </a:extLst>
          </p:cNvPr>
          <p:cNvSpPr/>
          <p:nvPr/>
        </p:nvSpPr>
        <p:spPr>
          <a:xfrm>
            <a:off x="642938" y="1785938"/>
            <a:ext cx="7500937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9D7AAF4-7481-C2BE-8531-119A27BAE9F9}"/>
              </a:ext>
            </a:extLst>
          </p:cNvPr>
          <p:cNvSpPr/>
          <p:nvPr/>
        </p:nvSpPr>
        <p:spPr>
          <a:xfrm>
            <a:off x="642938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6FF6A76-E292-28CD-D161-8D3D37B29846}"/>
              </a:ext>
            </a:extLst>
          </p:cNvPr>
          <p:cNvSpPr/>
          <p:nvPr/>
        </p:nvSpPr>
        <p:spPr>
          <a:xfrm>
            <a:off x="1643063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r>
              <a:rPr lang="pt-BR" dirty="0"/>
              <a:t>36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7DF90E5-9149-A1E7-74CC-97593EBFC7E4}"/>
              </a:ext>
            </a:extLst>
          </p:cNvPr>
          <p:cNvSpPr/>
          <p:nvPr/>
        </p:nvSpPr>
        <p:spPr>
          <a:xfrm>
            <a:off x="2643188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8B0DA81-E508-727C-23E9-84A623D93569}"/>
              </a:ext>
            </a:extLst>
          </p:cNvPr>
          <p:cNvSpPr/>
          <p:nvPr/>
        </p:nvSpPr>
        <p:spPr>
          <a:xfrm>
            <a:off x="3643313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BB3312B-B4DF-CAF7-2B44-B0B37A509018}"/>
              </a:ext>
            </a:extLst>
          </p:cNvPr>
          <p:cNvSpPr/>
          <p:nvPr/>
        </p:nvSpPr>
        <p:spPr>
          <a:xfrm>
            <a:off x="7143750" y="1785938"/>
            <a:ext cx="100012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98698" name="CaixaDeTexto 10">
            <a:extLst>
              <a:ext uri="{FF2B5EF4-FFF2-40B4-BE49-F238E27FC236}">
                <a16:creationId xmlns:a16="http://schemas.microsoft.com/office/drawing/2014/main" id="{AD4B8602-7D25-4D8C-3260-92C17F1A8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200025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. . .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17D4C228-CB99-D169-1B7C-E230567C148C}"/>
              </a:ext>
            </a:extLst>
          </p:cNvPr>
          <p:cNvCxnSpPr/>
          <p:nvPr/>
        </p:nvCxnSpPr>
        <p:spPr>
          <a:xfrm rot="5400000" flipH="1" flipV="1">
            <a:off x="1465263" y="2820988"/>
            <a:ext cx="357187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8700" name="CaixaDeTexto 14">
            <a:extLst>
              <a:ext uri="{FF2B5EF4-FFF2-40B4-BE49-F238E27FC236}">
                <a16:creationId xmlns:a16="http://schemas.microsoft.com/office/drawing/2014/main" id="{EB1E5136-AECF-CEE6-C510-600A48E73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2927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35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A260FF9E-EC7D-FA88-05AA-CA1ACE42B2ED}"/>
              </a:ext>
            </a:extLst>
          </p:cNvPr>
          <p:cNvCxnSpPr/>
          <p:nvPr/>
        </p:nvCxnSpPr>
        <p:spPr>
          <a:xfrm rot="5400000" flipH="1" flipV="1">
            <a:off x="2465388" y="2820988"/>
            <a:ext cx="357187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8702" name="CaixaDeTexto 16">
            <a:extLst>
              <a:ext uri="{FF2B5EF4-FFF2-40B4-BE49-F238E27FC236}">
                <a16:creationId xmlns:a16="http://schemas.microsoft.com/office/drawing/2014/main" id="{52F8D25A-3946-2BD2-DFFC-F2A367B74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325" y="29273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36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83B1413B-271A-354D-6A0C-A9E92367635D}"/>
              </a:ext>
            </a:extLst>
          </p:cNvPr>
          <p:cNvCxnSpPr/>
          <p:nvPr/>
        </p:nvCxnSpPr>
        <p:spPr>
          <a:xfrm rot="5400000" flipH="1" flipV="1">
            <a:off x="3492500" y="2820988"/>
            <a:ext cx="357187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8704" name="CaixaDeTexto 18">
            <a:extLst>
              <a:ext uri="{FF2B5EF4-FFF2-40B4-BE49-F238E27FC236}">
                <a16:creationId xmlns:a16="http://schemas.microsoft.com/office/drawing/2014/main" id="{AEDFA02A-556D-6F42-214D-89EE2476A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92893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37</a:t>
            </a:r>
          </a:p>
        </p:txBody>
      </p:sp>
      <p:sp>
        <p:nvSpPr>
          <p:cNvPr id="498705" name="CaixaDeTexto 19">
            <a:extLst>
              <a:ext uri="{FF2B5EF4-FFF2-40B4-BE49-F238E27FC236}">
                <a16:creationId xmlns:a16="http://schemas.microsoft.com/office/drawing/2014/main" id="{E2209D9C-B55A-7AAD-05BF-D3EDFF200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00025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. . .</a:t>
            </a:r>
          </a:p>
        </p:txBody>
      </p:sp>
      <p:sp>
        <p:nvSpPr>
          <p:cNvPr id="498706" name="CaixaDeTexto 20">
            <a:extLst>
              <a:ext uri="{FF2B5EF4-FFF2-40B4-BE49-F238E27FC236}">
                <a16:creationId xmlns:a16="http://schemas.microsoft.com/office/drawing/2014/main" id="{555C991A-76C7-9889-CDBD-79D024E9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928813"/>
            <a:ext cx="1022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2009116035</a:t>
            </a:r>
          </a:p>
        </p:txBody>
      </p:sp>
      <p:sp>
        <p:nvSpPr>
          <p:cNvPr id="498707" name="CaixaDeTexto 21">
            <a:extLst>
              <a:ext uri="{FF2B5EF4-FFF2-40B4-BE49-F238E27FC236}">
                <a16:creationId xmlns:a16="http://schemas.microsoft.com/office/drawing/2014/main" id="{8F6A59BC-5DC5-CA54-C2F3-C20B34E4F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357313"/>
            <a:ext cx="1022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2009114035</a:t>
            </a:r>
          </a:p>
        </p:txBody>
      </p:sp>
      <p:sp>
        <p:nvSpPr>
          <p:cNvPr id="498708" name="CaixaDeTexto 25">
            <a:extLst>
              <a:ext uri="{FF2B5EF4-FFF2-40B4-BE49-F238E27FC236}">
                <a16:creationId xmlns:a16="http://schemas.microsoft.com/office/drawing/2014/main" id="{CA8A82EA-96A1-A822-10F3-9B06697B9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1928813"/>
            <a:ext cx="1022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2009114035</a:t>
            </a:r>
          </a:p>
        </p:txBody>
      </p:sp>
      <p:sp>
        <p:nvSpPr>
          <p:cNvPr id="498709" name="Text Box 4">
            <a:extLst>
              <a:ext uri="{FF2B5EF4-FFF2-40B4-BE49-F238E27FC236}">
                <a16:creationId xmlns:a16="http://schemas.microsoft.com/office/drawing/2014/main" id="{440530C3-E493-5B9C-B4FB-7C815565D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500563"/>
            <a:ext cx="70024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latin typeface="Arial" panose="020B0604020202020204" pitchFamily="34" charset="0"/>
              </a:rPr>
              <a:t>Ao inserir o original gera nova colisão e temos duas cadeias que se mesclam na busca, se isto degrada a busca direta vira busca linear no arquivo!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66BD151-6E52-9E19-0266-8A33E983D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/>
              <a:t>Revisando o que é a Complexidade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48E4461-895C-328A-733C-1C4D6DAB4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701925"/>
            <a:ext cx="7772400" cy="30321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altLang="pt-BR"/>
              <a:t>	A Complexidade de um Algoritmo consiste na quantidade de “trabalho” necessária para a sua execução, expressa em função das operações fundamentais, as quais variam de acordo com o algoritmo, e em função do volume de dados </a:t>
            </a:r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>
            <a:extLst>
              <a:ext uri="{FF2B5EF4-FFF2-40B4-BE49-F238E27FC236}">
                <a16:creationId xmlns:a16="http://schemas.microsoft.com/office/drawing/2014/main" id="{C2931E23-7E77-6780-11D0-087870B3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Removendo Elementos da Tabela</a:t>
            </a:r>
          </a:p>
        </p:txBody>
      </p:sp>
      <p:sp>
        <p:nvSpPr>
          <p:cNvPr id="500739" name="Text Box 3">
            <a:extLst>
              <a:ext uri="{FF2B5EF4-FFF2-40B4-BE49-F238E27FC236}">
                <a16:creationId xmlns:a16="http://schemas.microsoft.com/office/drawing/2014/main" id="{1893AA93-06B2-E14A-1385-2FA9ED310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81200"/>
            <a:ext cx="811053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>
                <a:latin typeface="Arial" panose="020B0604020202020204" pitchFamily="34" charset="0"/>
              </a:rPr>
              <a:t>A  remoção é uma operação delicada em tabelas Hash.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>
                <a:latin typeface="Arial" panose="020B0604020202020204" pitchFamily="34" charset="0"/>
              </a:rPr>
              <a:t>Usa-se um bit para indicar se a posição está, de fato,  ocupada por um elemento válido da tabela, ou se o dado que se encontra naquela entrada não faz parte da mesma.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>
                <a:latin typeface="Arial" panose="020B0604020202020204" pitchFamily="34" charset="0"/>
              </a:rPr>
              <a:t>Ao remover um elemento tenho que ver se há uma cadeia de rehash gerada (se há próximo) e trazer o próximo para seu lugar original.</a:t>
            </a:r>
            <a:endParaRPr lang="pt-BR" altLang="pt-BR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4">
            <a:extLst>
              <a:ext uri="{FF2B5EF4-FFF2-40B4-BE49-F238E27FC236}">
                <a16:creationId xmlns:a16="http://schemas.microsoft.com/office/drawing/2014/main" id="{6ED33645-2A05-4AFE-8475-2D420CB0AE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/>
              <a:t>Heaps e Heapsort</a:t>
            </a:r>
          </a:p>
        </p:txBody>
      </p:sp>
      <p:sp>
        <p:nvSpPr>
          <p:cNvPr id="502787" name="Rectangle 5">
            <a:extLst>
              <a:ext uri="{FF2B5EF4-FFF2-40B4-BE49-F238E27FC236}">
                <a16:creationId xmlns:a16="http://schemas.microsoft.com/office/drawing/2014/main" id="{979F9130-A300-10BC-7432-011958A35B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>
            <a:extLst>
              <a:ext uri="{FF2B5EF4-FFF2-40B4-BE49-F238E27FC236}">
                <a16:creationId xmlns:a16="http://schemas.microsoft.com/office/drawing/2014/main" id="{09C84393-D1EA-CFB2-FD8C-B72FA1B7372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/>
              <a:t>Heap</a:t>
            </a:r>
          </a:p>
        </p:txBody>
      </p:sp>
      <p:sp>
        <p:nvSpPr>
          <p:cNvPr id="503811" name="Rectangle 3">
            <a:extLst>
              <a:ext uri="{FF2B5EF4-FFF2-40B4-BE49-F238E27FC236}">
                <a16:creationId xmlns:a16="http://schemas.microsoft.com/office/drawing/2014/main" id="{62A15C4B-8786-BCA1-FE98-6001EFAF199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14684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pt-BR" altLang="pt-BR"/>
              <a:t>Como representar uma árvore através de um vetor?</a:t>
            </a:r>
          </a:p>
        </p:txBody>
      </p:sp>
      <p:pic>
        <p:nvPicPr>
          <p:cNvPr id="503812" name="Picture 4">
            <a:extLst>
              <a:ext uri="{FF2B5EF4-FFF2-40B4-BE49-F238E27FC236}">
                <a16:creationId xmlns:a16="http://schemas.microsoft.com/office/drawing/2014/main" id="{C9228913-8018-2FD1-66D5-0D5B07BCB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76475"/>
            <a:ext cx="39528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3813" name="Picture 5">
            <a:extLst>
              <a:ext uri="{FF2B5EF4-FFF2-40B4-BE49-F238E27FC236}">
                <a16:creationId xmlns:a16="http://schemas.microsoft.com/office/drawing/2014/main" id="{523B046A-7D7D-B512-4B10-91AB28E7B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97425"/>
            <a:ext cx="40005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BE2B802A-71E0-1A7D-E34C-7C2F2039453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/>
              <a:t>Heap</a:t>
            </a:r>
          </a:p>
        </p:txBody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8CA7B05E-AA27-8BB5-D8D9-7046EB02E21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8313" y="3500438"/>
            <a:ext cx="8229600" cy="1468437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sz="2800"/>
              <a:t>Em um Heap podemos obter para quaisquer nó i:.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pt-BR" altLang="pt-BR" sz="2800"/>
          </a:p>
          <a:p>
            <a:pPr>
              <a:lnSpc>
                <a:spcPct val="80000"/>
              </a:lnSpc>
            </a:pPr>
            <a:r>
              <a:rPr lang="pt-BR" altLang="pt-BR" sz="2800"/>
              <a:t>Pai(i) = i/2</a:t>
            </a:r>
          </a:p>
          <a:p>
            <a:pPr>
              <a:lnSpc>
                <a:spcPct val="80000"/>
              </a:lnSpc>
            </a:pPr>
            <a:r>
              <a:rPr lang="pt-BR" altLang="pt-BR" sz="2800"/>
              <a:t>FilhoEsquerda(i) = 2i</a:t>
            </a:r>
          </a:p>
          <a:p>
            <a:pPr>
              <a:lnSpc>
                <a:spcPct val="80000"/>
              </a:lnSpc>
            </a:pPr>
            <a:r>
              <a:rPr lang="pt-BR" altLang="pt-BR" sz="2800"/>
              <a:t>FilhoDireita(i) = 2i+1</a:t>
            </a:r>
          </a:p>
        </p:txBody>
      </p:sp>
      <p:pic>
        <p:nvPicPr>
          <p:cNvPr id="504836" name="Picture 5">
            <a:extLst>
              <a:ext uri="{FF2B5EF4-FFF2-40B4-BE49-F238E27FC236}">
                <a16:creationId xmlns:a16="http://schemas.microsoft.com/office/drawing/2014/main" id="{E0011761-0490-BFC1-9FB2-3FAB2769E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96975"/>
            <a:ext cx="40005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>
            <a:extLst>
              <a:ext uri="{FF2B5EF4-FFF2-40B4-BE49-F238E27FC236}">
                <a16:creationId xmlns:a16="http://schemas.microsoft.com/office/drawing/2014/main" id="{CB51323B-B91F-4DB8-0A34-E3DD6F27C69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/>
              <a:t>Heap</a:t>
            </a:r>
          </a:p>
        </p:txBody>
      </p:sp>
      <p:sp>
        <p:nvSpPr>
          <p:cNvPr id="505859" name="Rectangle 3">
            <a:extLst>
              <a:ext uri="{FF2B5EF4-FFF2-40B4-BE49-F238E27FC236}">
                <a16:creationId xmlns:a16="http://schemas.microsoft.com/office/drawing/2014/main" id="{C8C6FFCE-3E64-627E-B845-F0FAE598393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1468438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800"/>
              <a:t>Temos na prática dois tipos de Heap:</a:t>
            </a:r>
          </a:p>
          <a:p>
            <a:pPr>
              <a:lnSpc>
                <a:spcPct val="90000"/>
              </a:lnSpc>
            </a:pPr>
            <a:r>
              <a:rPr lang="pt-BR" altLang="pt-BR" sz="2800"/>
              <a:t>Heap de Máximo: a raiz é o maior valor</a:t>
            </a:r>
          </a:p>
          <a:p>
            <a:pPr>
              <a:lnSpc>
                <a:spcPct val="90000"/>
              </a:lnSpc>
            </a:pPr>
            <a:r>
              <a:rPr lang="pt-BR" altLang="pt-BR" sz="2800"/>
              <a:t>Heap de Mínimo: a raiz é o menor valor</a:t>
            </a:r>
          </a:p>
        </p:txBody>
      </p:sp>
      <p:pic>
        <p:nvPicPr>
          <p:cNvPr id="505860" name="Picture 5">
            <a:extLst>
              <a:ext uri="{FF2B5EF4-FFF2-40B4-BE49-F238E27FC236}">
                <a16:creationId xmlns:a16="http://schemas.microsoft.com/office/drawing/2014/main" id="{1749B7D6-637F-615F-2062-1CC051703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68638"/>
            <a:ext cx="39528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5861" name="Text Box 7">
            <a:extLst>
              <a:ext uri="{FF2B5EF4-FFF2-40B4-BE49-F238E27FC236}">
                <a16:creationId xmlns:a16="http://schemas.microsoft.com/office/drawing/2014/main" id="{F1769368-D3E8-A99C-F17B-A75044A09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141663"/>
            <a:ext cx="390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Exemplo de Árvore Binária para Heap de Máximo</a:t>
            </a:r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>
            <a:extLst>
              <a:ext uri="{FF2B5EF4-FFF2-40B4-BE49-F238E27FC236}">
                <a16:creationId xmlns:a16="http://schemas.microsoft.com/office/drawing/2014/main" id="{1F5287B3-DBBB-70C9-16D1-088F4CD8E3D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/>
              <a:t>Construindo um Heap</a:t>
            </a:r>
          </a:p>
        </p:txBody>
      </p:sp>
      <p:sp>
        <p:nvSpPr>
          <p:cNvPr id="506883" name="Rectangle 3">
            <a:extLst>
              <a:ext uri="{FF2B5EF4-FFF2-40B4-BE49-F238E27FC236}">
                <a16:creationId xmlns:a16="http://schemas.microsoft.com/office/drawing/2014/main" id="{3114A08A-8437-5CCD-7F03-3C1735F4E15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14684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pt-BR" altLang="pt-BR"/>
              <a:t>Como construimos um Heap a partir de uma árvore não ordenada em Heap?</a:t>
            </a:r>
          </a:p>
        </p:txBody>
      </p:sp>
      <p:pic>
        <p:nvPicPr>
          <p:cNvPr id="506884" name="Picture 4">
            <a:extLst>
              <a:ext uri="{FF2B5EF4-FFF2-40B4-BE49-F238E27FC236}">
                <a16:creationId xmlns:a16="http://schemas.microsoft.com/office/drawing/2014/main" id="{DD0F317F-DF26-0FA4-310A-5D236A50E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068638"/>
            <a:ext cx="3962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6885" name="Line 5">
            <a:extLst>
              <a:ext uri="{FF2B5EF4-FFF2-40B4-BE49-F238E27FC236}">
                <a16:creationId xmlns:a16="http://schemas.microsoft.com/office/drawing/2014/main" id="{2CAF64DC-2972-2F3B-FDB1-C607CDC4F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3284538"/>
            <a:ext cx="15128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6886" name="Text Box 6">
            <a:extLst>
              <a:ext uri="{FF2B5EF4-FFF2-40B4-BE49-F238E27FC236}">
                <a16:creationId xmlns:a16="http://schemas.microsoft.com/office/drawing/2014/main" id="{2E75BE89-827A-3C29-0B92-73A09260E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997200"/>
            <a:ext cx="329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Não atende o critério de Heap!</a:t>
            </a:r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>
            <a:extLst>
              <a:ext uri="{FF2B5EF4-FFF2-40B4-BE49-F238E27FC236}">
                <a16:creationId xmlns:a16="http://schemas.microsoft.com/office/drawing/2014/main" id="{AD5C69E1-EC1A-AE8E-9BEF-EA9F5481765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/>
              <a:t>Construindo um Heap</a:t>
            </a:r>
          </a:p>
        </p:txBody>
      </p:sp>
      <p:sp>
        <p:nvSpPr>
          <p:cNvPr id="507907" name="Rectangle 3">
            <a:extLst>
              <a:ext uri="{FF2B5EF4-FFF2-40B4-BE49-F238E27FC236}">
                <a16:creationId xmlns:a16="http://schemas.microsoft.com/office/drawing/2014/main" id="{F0D9872F-BE5B-43AF-FE69-7795451C338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14684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pt-BR" altLang="pt-BR"/>
              <a:t>O procedimento é feito recursivamente para cada filho</a:t>
            </a:r>
          </a:p>
        </p:txBody>
      </p:sp>
      <p:pic>
        <p:nvPicPr>
          <p:cNvPr id="507908" name="Picture 9">
            <a:extLst>
              <a:ext uri="{FF2B5EF4-FFF2-40B4-BE49-F238E27FC236}">
                <a16:creationId xmlns:a16="http://schemas.microsoft.com/office/drawing/2014/main" id="{D9DB4CB6-D043-2E03-52C6-65176C0F0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429000"/>
            <a:ext cx="40767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7909" name="Line 10">
            <a:extLst>
              <a:ext uri="{FF2B5EF4-FFF2-40B4-BE49-F238E27FC236}">
                <a16:creationId xmlns:a16="http://schemas.microsoft.com/office/drawing/2014/main" id="{AB4878BF-A2BF-73EF-5132-B1C37216A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3789363"/>
            <a:ext cx="15843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7910" name="Text Box 11">
            <a:extLst>
              <a:ext uri="{FF2B5EF4-FFF2-40B4-BE49-F238E27FC236}">
                <a16:creationId xmlns:a16="http://schemas.microsoft.com/office/drawing/2014/main" id="{B5F864B2-2DD8-6CAC-2345-00000E999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3305175"/>
            <a:ext cx="249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Traz o maior dos filhos</a:t>
            </a:r>
          </a:p>
        </p:txBody>
      </p:sp>
      <p:sp>
        <p:nvSpPr>
          <p:cNvPr id="507911" name="Line 12">
            <a:extLst>
              <a:ext uri="{FF2B5EF4-FFF2-40B4-BE49-F238E27FC236}">
                <a16:creationId xmlns:a16="http://schemas.microsoft.com/office/drawing/2014/main" id="{3B9E81D0-8B1E-284A-0E03-BF9CDC23A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4292600"/>
            <a:ext cx="15843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7912" name="Text Box 13">
            <a:extLst>
              <a:ext uri="{FF2B5EF4-FFF2-40B4-BE49-F238E27FC236}">
                <a16:creationId xmlns:a16="http://schemas.microsoft.com/office/drawing/2014/main" id="{BFEBA966-76D3-B028-AF17-1031946A2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933825"/>
            <a:ext cx="149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Viola o Heap</a:t>
            </a:r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930" name="Picture 7">
            <a:extLst>
              <a:ext uri="{FF2B5EF4-FFF2-40B4-BE49-F238E27FC236}">
                <a16:creationId xmlns:a16="http://schemas.microsoft.com/office/drawing/2014/main" id="{D2767248-4757-FD38-38EE-7B3484521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789363"/>
            <a:ext cx="38385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8931" name="Rectangle 2">
            <a:extLst>
              <a:ext uri="{FF2B5EF4-FFF2-40B4-BE49-F238E27FC236}">
                <a16:creationId xmlns:a16="http://schemas.microsoft.com/office/drawing/2014/main" id="{8879EBE7-4F23-D747-8339-BF4872F131E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/>
              <a:t>Construindo um Heap</a:t>
            </a:r>
          </a:p>
        </p:txBody>
      </p:sp>
      <p:sp>
        <p:nvSpPr>
          <p:cNvPr id="508932" name="Line 5">
            <a:extLst>
              <a:ext uri="{FF2B5EF4-FFF2-40B4-BE49-F238E27FC236}">
                <a16:creationId xmlns:a16="http://schemas.microsoft.com/office/drawing/2014/main" id="{A93E3137-3EBA-0015-7B64-B40EBF14A1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4581525"/>
            <a:ext cx="9366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8933" name="Text Box 6">
            <a:extLst>
              <a:ext uri="{FF2B5EF4-FFF2-40B4-BE49-F238E27FC236}">
                <a16:creationId xmlns:a16="http://schemas.microsoft.com/office/drawing/2014/main" id="{6B57A146-FA31-DE86-3C85-FC17FC658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221163"/>
            <a:ext cx="249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Traz o maior dos filhos</a:t>
            </a:r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>
            <a:extLst>
              <a:ext uri="{FF2B5EF4-FFF2-40B4-BE49-F238E27FC236}">
                <a16:creationId xmlns:a16="http://schemas.microsoft.com/office/drawing/2014/main" id="{5AC6DBD4-7941-F791-3321-7E9F15E0737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/>
              <a:t>Construindo um Heap de Máximo</a:t>
            </a:r>
          </a:p>
        </p:txBody>
      </p:sp>
      <p:sp>
        <p:nvSpPr>
          <p:cNvPr id="509955" name="Text Box 6">
            <a:extLst>
              <a:ext uri="{FF2B5EF4-FFF2-40B4-BE49-F238E27FC236}">
                <a16:creationId xmlns:a16="http://schemas.microsoft.com/office/drawing/2014/main" id="{0793AA4C-D07B-49E9-E780-738C3A0E4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28775"/>
            <a:ext cx="5054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Heapfy(A, i, n)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Arial" panose="020B0604020202020204" pitchFamily="34" charset="0"/>
              </a:rPr>
              <a:t>	Esquerdo = FilhoEsquerdo(i);</a:t>
            </a: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Arial" panose="020B0604020202020204" pitchFamily="34" charset="0"/>
              </a:rPr>
              <a:t>	Direito = FilhoDireito(i);</a:t>
            </a: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Arial" panose="020B0604020202020204" pitchFamily="34" charset="0"/>
              </a:rPr>
              <a:t>	if A[Esquerdo] &gt; A[i] &amp;&amp; Esquerdo &lt;= n</a:t>
            </a:r>
            <a:endParaRPr lang="pt-BR" altLang="pt-BR" sz="18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Arial" panose="020B0604020202020204" pitchFamily="34" charset="0"/>
              </a:rPr>
              <a:t>		Maior = Esquerdo </a:t>
            </a:r>
            <a:endParaRPr lang="pt-BR" altLang="pt-BR" sz="18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else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	Maior = i;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Arial" panose="020B0604020202020204" pitchFamily="34" charset="0"/>
              </a:rPr>
              <a:t>	if A[Direito] &gt; A[i] &amp;&amp; Direito &lt;= 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Arial" panose="020B0604020202020204" pitchFamily="34" charset="0"/>
              </a:rPr>
              <a:t>		Maior = Direito;</a:t>
            </a: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Arial" panose="020B0604020202020204" pitchFamily="34" charset="0"/>
              </a:rPr>
              <a:t>	if Maior !=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Arial" panose="020B0604020202020204" pitchFamily="34" charset="0"/>
              </a:rPr>
              <a:t>		troca(A,i,Maior) </a:t>
            </a: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Arial" panose="020B0604020202020204" pitchFamily="34" charset="0"/>
              </a:rPr>
              <a:t>	 Heapfy(A, Maior</a:t>
            </a:r>
            <a:r>
              <a:rPr lang="pt-BR" altLang="pt-BR" sz="1800">
                <a:latin typeface="Arial" panose="020B0604020202020204" pitchFamily="34" charset="0"/>
              </a:rPr>
              <a:t>);</a:t>
            </a:r>
          </a:p>
        </p:txBody>
      </p:sp>
      <p:sp>
        <p:nvSpPr>
          <p:cNvPr id="509956" name="Text Box 7">
            <a:extLst>
              <a:ext uri="{FF2B5EF4-FFF2-40B4-BE49-F238E27FC236}">
                <a16:creationId xmlns:a16="http://schemas.microsoft.com/office/drawing/2014/main" id="{D9BE82B9-1670-7612-FFE1-5B053ECF4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5373688"/>
            <a:ext cx="36004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i="1">
                <a:latin typeface="Arial" panose="020B0604020202020204" pitchFamily="34" charset="0"/>
              </a:rPr>
              <a:t>BuildHeap(A, n) </a:t>
            </a: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Arial" panose="020B0604020202020204" pitchFamily="34" charset="0"/>
              </a:rPr>
              <a:t>	for (i = n/2; i&gt;=1; i--)</a:t>
            </a: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Arial" panose="020B0604020202020204" pitchFamily="34" charset="0"/>
              </a:rPr>
              <a:t>		Heapfy(A, i, n);</a:t>
            </a:r>
            <a:r>
              <a:rPr lang="pt-BR" altLang="pt-BR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09957" name="Text Box 8">
            <a:extLst>
              <a:ext uri="{FF2B5EF4-FFF2-40B4-BE49-F238E27FC236}">
                <a16:creationId xmlns:a16="http://schemas.microsoft.com/office/drawing/2014/main" id="{67F18A15-C7AC-2B94-1E21-F5FF3C616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852738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O(log n)</a:t>
            </a:r>
          </a:p>
        </p:txBody>
      </p:sp>
      <p:sp>
        <p:nvSpPr>
          <p:cNvPr id="509958" name="Text Box 9">
            <a:extLst>
              <a:ext uri="{FF2B5EF4-FFF2-40B4-BE49-F238E27FC236}">
                <a16:creationId xmlns:a16="http://schemas.microsoft.com/office/drawing/2014/main" id="{5D26172E-3212-6C8D-3FEC-18F69C9A5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021388"/>
            <a:ext cx="126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O(n.log n)</a:t>
            </a:r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>
            <a:extLst>
              <a:ext uri="{FF2B5EF4-FFF2-40B4-BE49-F238E27FC236}">
                <a16:creationId xmlns:a16="http://schemas.microsoft.com/office/drawing/2014/main" id="{13C32F58-5AD0-5D63-C5A9-AAFBE178A54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/>
              <a:t>Exemplo</a:t>
            </a:r>
          </a:p>
        </p:txBody>
      </p:sp>
      <p:pic>
        <p:nvPicPr>
          <p:cNvPr id="510979" name="Picture 6">
            <a:extLst>
              <a:ext uri="{FF2B5EF4-FFF2-40B4-BE49-F238E27FC236}">
                <a16:creationId xmlns:a16="http://schemas.microsoft.com/office/drawing/2014/main" id="{E95EAEF2-B7DA-6B8D-809A-FE80C279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79232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434C7E1-F05C-DA68-1053-13B9656A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pt-BR" altLang="pt-BR"/>
              <a:t>Como se mede?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BED7B33-B932-D4D5-2F14-B93C0C5A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412875"/>
            <a:ext cx="7989888" cy="5184775"/>
          </a:xfrm>
        </p:spPr>
        <p:txBody>
          <a:bodyPr/>
          <a:lstStyle/>
          <a:p>
            <a:pPr eaLnBrk="1" hangingPunct="1"/>
            <a:r>
              <a:rPr lang="pt-BR" altLang="pt-BR"/>
              <a:t>O tamanho da entrada que o algoritmo trabalha (N) afeta sempre diretamente no tempo de resposta de um algoritmo</a:t>
            </a:r>
          </a:p>
          <a:p>
            <a:pPr eaLnBrk="1" hangingPunct="1"/>
            <a:r>
              <a:rPr lang="pt-BR" altLang="pt-BR"/>
              <a:t>Dependendo do problema, já existem alguns algoritmos prontos, ou que podem ser adaptados</a:t>
            </a:r>
          </a:p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O problema é: qual algoritmo escolher?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>
            <a:extLst>
              <a:ext uri="{FF2B5EF4-FFF2-40B4-BE49-F238E27FC236}">
                <a16:creationId xmlns:a16="http://schemas.microsoft.com/office/drawing/2014/main" id="{D99A9986-0C9C-DCC9-6143-242D800EAF7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/>
              <a:t>Exemplo</a:t>
            </a:r>
          </a:p>
        </p:txBody>
      </p:sp>
      <p:pic>
        <p:nvPicPr>
          <p:cNvPr id="512003" name="Picture 4">
            <a:extLst>
              <a:ext uri="{FF2B5EF4-FFF2-40B4-BE49-F238E27FC236}">
                <a16:creationId xmlns:a16="http://schemas.microsoft.com/office/drawing/2014/main" id="{46C36353-C4D2-5DC6-D4E0-6DE971B33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7869237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>
            <a:extLst>
              <a:ext uri="{FF2B5EF4-FFF2-40B4-BE49-F238E27FC236}">
                <a16:creationId xmlns:a16="http://schemas.microsoft.com/office/drawing/2014/main" id="{909BDBDA-96C2-5819-2F96-43A1D85F399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/>
              <a:t>Exemplo</a:t>
            </a:r>
          </a:p>
        </p:txBody>
      </p:sp>
      <p:pic>
        <p:nvPicPr>
          <p:cNvPr id="513027" name="Picture 4">
            <a:extLst>
              <a:ext uri="{FF2B5EF4-FFF2-40B4-BE49-F238E27FC236}">
                <a16:creationId xmlns:a16="http://schemas.microsoft.com/office/drawing/2014/main" id="{3D1193DB-0DF8-56E8-427E-9C385357E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8078788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C63F1535-A16F-B724-0F87-C9C4DD2B614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/>
              <a:t>Exemplo</a:t>
            </a:r>
          </a:p>
        </p:txBody>
      </p:sp>
      <p:pic>
        <p:nvPicPr>
          <p:cNvPr id="514051" name="Picture 4">
            <a:extLst>
              <a:ext uri="{FF2B5EF4-FFF2-40B4-BE49-F238E27FC236}">
                <a16:creationId xmlns:a16="http://schemas.microsoft.com/office/drawing/2014/main" id="{0FAB4AC2-4540-1D8C-1A74-78650B7D9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2133600"/>
            <a:ext cx="76755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>
            <a:extLst>
              <a:ext uri="{FF2B5EF4-FFF2-40B4-BE49-F238E27FC236}">
                <a16:creationId xmlns:a16="http://schemas.microsoft.com/office/drawing/2014/main" id="{419823A4-2CCD-7395-0AA0-745C98685E8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/>
              <a:t>Remover da Heap</a:t>
            </a:r>
          </a:p>
        </p:txBody>
      </p:sp>
      <p:sp>
        <p:nvSpPr>
          <p:cNvPr id="515075" name="Rectangle 3">
            <a:extLst>
              <a:ext uri="{FF2B5EF4-FFF2-40B4-BE49-F238E27FC236}">
                <a16:creationId xmlns:a16="http://schemas.microsoft.com/office/drawing/2014/main" id="{6D4379A7-527B-3E44-B5D6-7695994843B0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800" b="1" i="1"/>
              <a:t>HeapRemove(A , n) </a:t>
            </a:r>
            <a:endParaRPr lang="pt-BR" altLang="pt-BR" sz="280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800" i="1"/>
              <a:t> if (n &gt; 1) {</a:t>
            </a:r>
            <a:endParaRPr lang="pt-BR" altLang="pt-BR" sz="280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800" i="1"/>
              <a:t>	max = A[1]; </a:t>
            </a:r>
            <a:endParaRPr lang="pt-BR" altLang="pt-BR" sz="280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800" i="1"/>
              <a:t>	A[1] = A[n]; </a:t>
            </a:r>
            <a:endParaRPr lang="pt-BR" altLang="pt-BR" sz="280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800" i="1"/>
              <a:t>	A[n] = max; </a:t>
            </a:r>
            <a:endParaRPr lang="pt-BR" altLang="pt-BR" sz="280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800" i="1"/>
              <a:t>	n = n - 1; </a:t>
            </a:r>
            <a:endParaRPr lang="pt-BR" altLang="pt-BR" sz="280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800" i="1"/>
              <a:t>	Heapfy(A, 1); </a:t>
            </a:r>
            <a:endParaRPr lang="pt-BR" altLang="pt-BR" sz="280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800" i="1"/>
              <a:t>	return max;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800"/>
              <a:t>}</a:t>
            </a:r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>
            <a:extLst>
              <a:ext uri="{FF2B5EF4-FFF2-40B4-BE49-F238E27FC236}">
                <a16:creationId xmlns:a16="http://schemas.microsoft.com/office/drawing/2014/main" id="{D2BA0187-887A-AA1D-816C-53A5717A72C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/>
              <a:t>Inserir na Heap</a:t>
            </a:r>
          </a:p>
        </p:txBody>
      </p:sp>
      <p:sp>
        <p:nvSpPr>
          <p:cNvPr id="516099" name="Rectangle 3">
            <a:extLst>
              <a:ext uri="{FF2B5EF4-FFF2-40B4-BE49-F238E27FC236}">
                <a16:creationId xmlns:a16="http://schemas.microsoft.com/office/drawing/2014/main" id="{0CF458C4-AA55-8268-87D8-26A5A7056A58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400"/>
              <a:t>HeapInsere(A, k, n)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400"/>
              <a:t>	n =  n+1;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400"/>
              <a:t>	A[n] = k;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400"/>
              <a:t>	HeapSobe(A, n);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pt-BR" altLang="pt-BR" sz="240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400"/>
              <a:t>HeapSobe(A,i)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400"/>
              <a:t>	j = Pai(i);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400"/>
              <a:t>	if i &gt; 1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400"/>
              <a:t>		Se A[j] &lt; A[i]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400"/>
              <a:t>			troca (A,i,j);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400"/>
              <a:t>			HeapSobe(A, j);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pt-BR" altLang="pt-BR" sz="2400"/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>
            <a:extLst>
              <a:ext uri="{FF2B5EF4-FFF2-40B4-BE49-F238E27FC236}">
                <a16:creationId xmlns:a16="http://schemas.microsoft.com/office/drawing/2014/main" id="{6B98C96E-8E05-1652-B71D-665A6228522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/>
              <a:t>Aplicações da Heap</a:t>
            </a:r>
          </a:p>
        </p:txBody>
      </p:sp>
      <p:sp>
        <p:nvSpPr>
          <p:cNvPr id="517123" name="Rectangle 3">
            <a:extLst>
              <a:ext uri="{FF2B5EF4-FFF2-40B4-BE49-F238E27FC236}">
                <a16:creationId xmlns:a16="http://schemas.microsoft.com/office/drawing/2014/main" id="{64A41A31-255D-D42D-1877-A3EB526D4727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t-BR" altLang="pt-BR"/>
              <a:t>Heapsort: algoritmo de classificação que dado um vetor A, constrói um Heap com BuildHeap e depois retira elemento por elemento com o HeapRemove. Complexidade do Heapsort: O(n.log n)</a:t>
            </a:r>
          </a:p>
          <a:p>
            <a:endParaRPr lang="pt-BR" altLang="pt-BR"/>
          </a:p>
          <a:p>
            <a:r>
              <a:rPr lang="pt-BR" altLang="pt-BR"/>
              <a:t>Fila de prioridades, a Heap ordena processos de maior prioridade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5A60A9DA-AC75-6A2D-01FA-3CEBB339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O que são estruturas de dados?</a:t>
            </a:r>
          </a:p>
        </p:txBody>
      </p:sp>
      <p:sp>
        <p:nvSpPr>
          <p:cNvPr id="9219" name="Espaço Reservado para Conteúdo 2">
            <a:extLst>
              <a:ext uri="{FF2B5EF4-FFF2-40B4-BE49-F238E27FC236}">
                <a16:creationId xmlns:a16="http://schemas.microsoft.com/office/drawing/2014/main" id="{F792655B-B3BD-972A-F297-139F6E6F3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Em Ciência da computação, uma </a:t>
            </a:r>
            <a:r>
              <a:rPr lang="pt-BR" altLang="pt-BR" b="1"/>
              <a:t>estrutura de dados</a:t>
            </a:r>
            <a:r>
              <a:rPr lang="pt-BR" altLang="pt-BR"/>
              <a:t> é um modo particular de armazenamento e organização de dados em um computador de modo que possam ser usados de modo eficiente.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CC414C8A-852E-5350-6708-1DE61E12C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338" y="164306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/>
              <a:t>A complexidade de um algoritmo pode ser dividido em: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Complexidade Espacial: Quantidade de recursos utilizados para resolver o problema;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Complexidade Temporal: Quantidade de Tempo utilizado. Pode ser visto também como o número de instruções necessárias para resolver determinado problema;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2800"/>
              <a:t>Em ambos os casos, a complexidade é medida de acordo com o tamanho dos dados de entrada (N)</a:t>
            </a: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A50A859-3928-1D6F-7CC5-9F7D5516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Complexidade de Algoritmos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A869698-6262-2E8F-6BC6-A3438AE5E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Complexidade de Algoritmos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B75DE7B-E910-0F32-9D08-2AF305040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Existem três escalas de complexidade:</a:t>
            </a:r>
          </a:p>
          <a:p>
            <a:pPr lvl="1" eaLnBrk="1" hangingPunct="1"/>
            <a:r>
              <a:rPr lang="pt-BR" altLang="pt-BR"/>
              <a:t>Melhor Caso</a:t>
            </a:r>
          </a:p>
          <a:p>
            <a:pPr lvl="1" eaLnBrk="1" hangingPunct="1"/>
            <a:r>
              <a:rPr lang="pt-BR" altLang="pt-BR"/>
              <a:t>Caso Médio</a:t>
            </a:r>
          </a:p>
          <a:p>
            <a:pPr lvl="1" eaLnBrk="1" hangingPunct="1"/>
            <a:r>
              <a:rPr lang="pt-BR" altLang="pt-BR" b="1"/>
              <a:t>Pior Caso</a:t>
            </a:r>
          </a:p>
          <a:p>
            <a:pPr eaLnBrk="1" hangingPunct="1"/>
            <a:r>
              <a:rPr lang="pt-BR" altLang="pt-BR"/>
              <a:t>Nas três escalas, a função f(N)  retorna a complexidade de um algoritmo com entrada de N elementos</a:t>
            </a:r>
          </a:p>
          <a:p>
            <a:pPr eaLnBrk="1" hangingPunct="1"/>
            <a:r>
              <a:rPr lang="pt-BR" altLang="pt-BR"/>
              <a:t>A de Melhor caso não tem utilidade prática e a de caso médio em geral é de difícil determinação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B41427B-31E4-F0B5-249C-EF68C896B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/>
              <a:t>Pior Caso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3DD5F74-924D-0FA3-257D-6B6DFF1A5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918450" cy="4327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800"/>
              <a:t>Representado pela letra grega O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pt-BR" altLang="pt-BR" sz="2800"/>
          </a:p>
          <a:p>
            <a:pPr eaLnBrk="1" hangingPunct="1">
              <a:lnSpc>
                <a:spcPct val="80000"/>
              </a:lnSpc>
            </a:pPr>
            <a:r>
              <a:rPr lang="pt-BR" altLang="pt-BR" sz="2800"/>
              <a:t>É o método mais fácil de se obter. Baseia-se no maior tempo de execução sobre todas as entradas de tamanho N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pt-BR" altLang="pt-BR" sz="2800"/>
          </a:p>
          <a:p>
            <a:pPr eaLnBrk="1" hangingPunct="1">
              <a:lnSpc>
                <a:spcPct val="80000"/>
              </a:lnSpc>
            </a:pPr>
            <a:r>
              <a:rPr lang="pt-BR" altLang="pt-BR" sz="2800"/>
              <a:t>Ex.:</a:t>
            </a:r>
          </a:p>
          <a:p>
            <a:pPr lvl="1" eaLnBrk="1" hangingPunct="1">
              <a:lnSpc>
                <a:spcPct val="80000"/>
              </a:lnSpc>
            </a:pPr>
            <a:endParaRPr lang="pt-BR" altLang="pt-BR" sz="2400"/>
          </a:p>
          <a:p>
            <a:pPr lvl="1" eaLnBrk="1" hangingPunct="1">
              <a:lnSpc>
                <a:spcPct val="80000"/>
              </a:lnSpc>
            </a:pPr>
            <a:r>
              <a:rPr lang="pt-BR" altLang="pt-BR" sz="2400"/>
              <a:t>Se tivermos uma lista de N números e quisermos encontrar algum deles, assume-se que a complexidade no pior caso é O (N), pois assume-se que o número estaria, no pior caso, no final da lista. Outros casos adiante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3131DB03-7F05-20A4-3D83-846FC93EA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Como se mede?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B26E5B9-B967-F1E6-7492-483F03E32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Mas como saber qual é a complexidade de um determinado algoritmo implementado?</a:t>
            </a:r>
          </a:p>
          <a:p>
            <a:pPr eaLnBrk="1" hangingPunct="1"/>
            <a:r>
              <a:rPr lang="pt-BR" altLang="pt-BR"/>
              <a:t>Para resolver esse problema, dividiu-se os algoritmos em “Classes de Problemas”, de acordo com o parâmetro que afeta o algoritmo de forma mais significativa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CE3F3F1-AD1C-5792-3F80-B1FA06D5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Classes de Algoritmos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076DA86-C78B-3807-9AF9-C3F02B76A8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pt-BR" altLang="pt-BR"/>
              <a:t>São elas: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pt-BR" altLang="pt-BR"/>
              <a:t>Complexidade Constante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pt-BR" altLang="pt-BR"/>
              <a:t>Complexidade Linear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pt-BR" altLang="pt-BR"/>
              <a:t>Complexidade Logarítmica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pt-BR" altLang="pt-BR" i="1"/>
              <a:t>NlogN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pt-BR" altLang="pt-BR"/>
              <a:t>Complexidade Quadrática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pt-BR" altLang="pt-BR"/>
              <a:t>Complexidade Cúbica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pt-BR" altLang="pt-BR"/>
              <a:t>Complexidade Exponencial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C6427168-D442-E797-1A89-7869845A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Complexidade Constante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2E7F56D-EE85-4AEC-B15C-80D29F57A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São os algoritmos de complexidade O(1)</a:t>
            </a:r>
          </a:p>
          <a:p>
            <a:pPr eaLnBrk="1" hangingPunct="1"/>
            <a:r>
              <a:rPr lang="pt-BR" altLang="pt-BR"/>
              <a:t>Independe do tamanho N de entradas</a:t>
            </a:r>
          </a:p>
          <a:p>
            <a:pPr eaLnBrk="1" hangingPunct="1"/>
            <a:r>
              <a:rPr lang="pt-BR" altLang="pt-BR"/>
              <a:t>É o único em que as instruções dos algoritmos são executadas num tamanho fixo de vezes</a:t>
            </a:r>
          </a:p>
          <a:p>
            <a:pPr eaLnBrk="1" hangingPunct="1"/>
            <a:r>
              <a:rPr lang="pt-BR" altLang="pt-BR"/>
              <a:t>Ex.: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922C3BB4-E593-78FE-3928-9DFF3C35D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4568825"/>
            <a:ext cx="6626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x = x * 2;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6F83224E-E426-C023-ABFC-24C10D7CF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9225"/>
            <a:ext cx="7126288" cy="471488"/>
          </a:xfrm>
        </p:spPr>
        <p:txBody>
          <a:bodyPr/>
          <a:lstStyle/>
          <a:p>
            <a:pPr eaLnBrk="1" hangingPunct="1"/>
            <a:r>
              <a:rPr lang="pt-BR" altLang="pt-BR" sz="4000"/>
              <a:t>Complexidade Linear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B64D490-C5FD-CB26-01E4-08A0B757A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36513" y="969963"/>
            <a:ext cx="8134351" cy="4114800"/>
          </a:xfrm>
        </p:spPr>
        <p:txBody>
          <a:bodyPr/>
          <a:lstStyle/>
          <a:p>
            <a:pPr eaLnBrk="1" hangingPunct="1"/>
            <a:r>
              <a:rPr lang="pt-BR" altLang="pt-BR" sz="2800"/>
              <a:t>São os algoritmos de complexidade O(N)</a:t>
            </a:r>
          </a:p>
          <a:p>
            <a:pPr eaLnBrk="1" hangingPunct="1"/>
            <a:r>
              <a:rPr lang="pt-BR" altLang="pt-BR" sz="2800"/>
              <a:t>Uma operação é realizada em cada elemento de entrada, ex.: pesquisa de elementos em uma lista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FC840E09-C72C-B31A-4060-2D50B1F04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492375"/>
            <a:ext cx="84978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i:=1;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while (lista[i] != x) do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i = i+1;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if i &gt;= n then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pos := -1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else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pos := i;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5BB96263-0B5F-4FD9-777C-4E345127C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Complexidade Logarítmica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24D2B7D-1CAB-DC94-7470-B2442CFBC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8134350" cy="4114800"/>
          </a:xfrm>
        </p:spPr>
        <p:txBody>
          <a:bodyPr/>
          <a:lstStyle/>
          <a:p>
            <a:pPr eaLnBrk="1" hangingPunct="1"/>
            <a:r>
              <a:rPr lang="pt-BR" altLang="pt-BR"/>
              <a:t>São os algoritmos de complexidade O(logN)</a:t>
            </a:r>
          </a:p>
          <a:p>
            <a:pPr eaLnBrk="1" hangingPunct="1"/>
            <a:r>
              <a:rPr lang="pt-BR" altLang="pt-BR"/>
              <a:t>Ocorre tipicamente em algoritmos que dividem o problema em problemas menores</a:t>
            </a:r>
          </a:p>
          <a:p>
            <a:pPr eaLnBrk="1" hangingPunct="1"/>
            <a:r>
              <a:rPr lang="en-US" altLang="pt-BR"/>
              <a:t>Ex.: O algoritmo de Busca Binária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2EC76AB-C6BF-C3DD-6CD5-222283051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9225"/>
            <a:ext cx="7126288" cy="471488"/>
          </a:xfrm>
        </p:spPr>
        <p:txBody>
          <a:bodyPr/>
          <a:lstStyle/>
          <a:p>
            <a:pPr eaLnBrk="1" hangingPunct="1"/>
            <a:r>
              <a:rPr lang="pt-BR" altLang="pt-BR" sz="4000"/>
              <a:t>Complexidade </a:t>
            </a:r>
            <a:r>
              <a:rPr lang="pt-BR" altLang="pt-BR" sz="4000" i="1"/>
              <a:t>NLogN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C2DE98B-2D71-F7D1-0621-AEA27191B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36513" y="969963"/>
            <a:ext cx="8134351" cy="4114800"/>
          </a:xfrm>
        </p:spPr>
        <p:txBody>
          <a:bodyPr/>
          <a:lstStyle/>
          <a:p>
            <a:pPr eaLnBrk="1" hangingPunct="1"/>
            <a:r>
              <a:rPr lang="pt-BR" altLang="pt-BR"/>
              <a:t>Como o próprio nome diz, são algoritmos que têm complexidade O(NlogN) </a:t>
            </a:r>
          </a:p>
          <a:p>
            <a:pPr eaLnBrk="1" hangingPunct="1"/>
            <a:r>
              <a:rPr lang="pt-BR" altLang="pt-BR"/>
              <a:t>Ocorre tipicamente em algoritmos que dividem o problema em problemas menores, porém juntando posteriormente a solução dos problemas menores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270966E8-DD12-33D3-08B1-DF1CE038B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4641850"/>
            <a:ext cx="6626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 maioria dos algoritmos de ordenação externa são de complexidade </a:t>
            </a:r>
            <a:r>
              <a:rPr lang="pt-BR" altLang="pt-BR" sz="1800" i="1">
                <a:latin typeface="Arial" panose="020B0604020202020204" pitchFamily="34" charset="0"/>
              </a:rPr>
              <a:t>logarítmica</a:t>
            </a:r>
            <a:r>
              <a:rPr lang="pt-BR" altLang="pt-BR" sz="1800">
                <a:latin typeface="Arial" panose="020B0604020202020204" pitchFamily="34" charset="0"/>
              </a:rPr>
              <a:t> ou </a:t>
            </a:r>
            <a:r>
              <a:rPr lang="pt-BR" altLang="pt-BR" sz="1800" i="1">
                <a:latin typeface="Arial" panose="020B0604020202020204" pitchFamily="34" charset="0"/>
              </a:rPr>
              <a:t>N Log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8B6CF03-9011-99E8-7814-6EB17EE2A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9225"/>
            <a:ext cx="7126288" cy="471488"/>
          </a:xfrm>
        </p:spPr>
        <p:txBody>
          <a:bodyPr/>
          <a:lstStyle/>
          <a:p>
            <a:pPr eaLnBrk="1" hangingPunct="1"/>
            <a:r>
              <a:rPr lang="pt-BR" altLang="pt-BR" sz="4000"/>
              <a:t>Complexidade Quadrática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802C393-09C3-862B-6D48-144238273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36513" y="1258888"/>
            <a:ext cx="8134351" cy="4114800"/>
          </a:xfrm>
        </p:spPr>
        <p:txBody>
          <a:bodyPr/>
          <a:lstStyle/>
          <a:p>
            <a:pPr eaLnBrk="1" hangingPunct="1"/>
            <a:r>
              <a:rPr lang="pt-BR" altLang="pt-BR"/>
              <a:t>São os algoritmos de complexidade O(N²)</a:t>
            </a:r>
          </a:p>
          <a:p>
            <a:pPr eaLnBrk="1" hangingPunct="1"/>
            <a:r>
              <a:rPr lang="pt-BR" altLang="pt-BR"/>
              <a:t>Itens são processados aos pares, geralmente com um </a:t>
            </a:r>
            <a:r>
              <a:rPr lang="pt-BR" altLang="pt-BR" i="1"/>
              <a:t>loop</a:t>
            </a:r>
            <a:r>
              <a:rPr lang="pt-BR" altLang="pt-BR"/>
              <a:t> dentro do outro</a:t>
            </a:r>
          </a:p>
          <a:p>
            <a:pPr eaLnBrk="1" hangingPunct="1"/>
            <a:r>
              <a:rPr lang="pt-BR" altLang="pt-BR"/>
              <a:t>Ex.: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B97D5E2A-B5F6-DD95-7AEA-0596D6F19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500438"/>
            <a:ext cx="7632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for (i = 1; i &lt; n ; i ++)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for (j = 1; j &lt; m; j++)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	MatRes[i][j] := Mat1[i][ j] + Mat2[i][j];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89A7EB74-643E-10B3-01D6-B800C6DB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Para que servem as estruturas de dados?</a:t>
            </a:r>
          </a:p>
        </p:txBody>
      </p:sp>
      <p:sp>
        <p:nvSpPr>
          <p:cNvPr id="11267" name="Espaço Reservado para Conteúdo 2">
            <a:extLst>
              <a:ext uri="{FF2B5EF4-FFF2-40B4-BE49-F238E27FC236}">
                <a16:creationId xmlns:a16="http://schemas.microsoft.com/office/drawing/2014/main" id="{236CB60B-A42B-26BD-3105-7AC1AE899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Diferentes tipos de estrutura de dados são adequadas a diferentes tipos de aplicação e algumas são altamente especializadas, destinando-se a algumas tarefas específicas. </a:t>
            </a:r>
          </a:p>
          <a:p>
            <a:pPr eaLnBrk="1" hangingPunct="1"/>
            <a:r>
              <a:rPr lang="pt-BR" altLang="pt-BR"/>
              <a:t>Por exemplo, as B-trees são particularmente indicadas para a implementação de bases de dados.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655B684E-7336-0019-8086-99A4C48A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9225"/>
            <a:ext cx="7126288" cy="471488"/>
          </a:xfrm>
        </p:spPr>
        <p:txBody>
          <a:bodyPr/>
          <a:lstStyle/>
          <a:p>
            <a:pPr eaLnBrk="1" hangingPunct="1"/>
            <a:r>
              <a:rPr lang="pt-BR" altLang="pt-BR" sz="4000"/>
              <a:t>Complexidade Cúbica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E3DB938-C33E-15CC-068F-9AB71E8EE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782638"/>
            <a:ext cx="8134350" cy="4114800"/>
          </a:xfrm>
        </p:spPr>
        <p:txBody>
          <a:bodyPr/>
          <a:lstStyle/>
          <a:p>
            <a:pPr eaLnBrk="1" hangingPunct="1"/>
            <a:r>
              <a:rPr lang="pt-BR" altLang="pt-BR"/>
              <a:t>São os algoritmos de complexidade O(N³)</a:t>
            </a:r>
          </a:p>
          <a:p>
            <a:pPr eaLnBrk="1" hangingPunct="1"/>
            <a:r>
              <a:rPr lang="pt-BR" altLang="pt-BR"/>
              <a:t>Itens são processados três a três, geralmente com um </a:t>
            </a:r>
            <a:r>
              <a:rPr lang="pt-BR" altLang="pt-BR" i="1"/>
              <a:t>loop</a:t>
            </a:r>
            <a:r>
              <a:rPr lang="pt-BR" altLang="pt-BR"/>
              <a:t> dentro do outros dois</a:t>
            </a:r>
          </a:p>
          <a:p>
            <a:pPr eaLnBrk="1" hangingPunct="1"/>
            <a:r>
              <a:rPr lang="pt-BR" altLang="pt-BR"/>
              <a:t>Ex.: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99314CBE-D715-5106-45D7-BB3B44AAC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522538"/>
            <a:ext cx="74898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for (i = 1; i &lt; n ; i ++)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for (j = 1; j &lt; m; j++)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	for (k=1; k &lt; n; k++)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			mat[i][j] = mat[i][ j] + vet[k];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3174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A18E040E-FDDF-A2BC-CC4C-31EB7316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96925"/>
            <a:ext cx="7126288" cy="471488"/>
          </a:xfrm>
        </p:spPr>
        <p:txBody>
          <a:bodyPr/>
          <a:lstStyle/>
          <a:p>
            <a:pPr eaLnBrk="1" hangingPunct="1"/>
            <a:r>
              <a:rPr lang="pt-BR" altLang="pt-BR" sz="4000"/>
              <a:t>Complexidade Exponencial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D3F7EB2-8B1F-F973-D680-10F832C88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438" y="1906588"/>
            <a:ext cx="81343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/>
              <a:t>São os algoritmos de complexidade O(2</a:t>
            </a:r>
            <a:r>
              <a:rPr lang="pt-BR" altLang="pt-BR" baseline="30000"/>
              <a:t>N</a:t>
            </a:r>
            <a:r>
              <a:rPr lang="pt-BR" altLang="pt-BR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/>
              <a:t>Utilização de “Força Bruta” para resolvê-los (abordagem simples para resolver um determinado problema, geralmente baseada diretamente no enunciado do problema e nas definições dos conceitos envolvidos)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/>
              <a:t>Geralmente não são úteis sob o ponto de vista prático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FEC6095-F012-3B07-C3C5-243F807E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13" y="157163"/>
            <a:ext cx="7708900" cy="914400"/>
          </a:xfrm>
        </p:spPr>
        <p:txBody>
          <a:bodyPr/>
          <a:lstStyle/>
          <a:p>
            <a:pPr eaLnBrk="1" hangingPunct="1"/>
            <a:r>
              <a:rPr lang="pt-PT" altLang="pt-BR"/>
              <a:t>Ordens mais comuns</a:t>
            </a:r>
          </a:p>
        </p:txBody>
      </p:sp>
      <p:pic>
        <p:nvPicPr>
          <p:cNvPr id="67587" name="Picture 3">
            <a:extLst>
              <a:ext uri="{FF2B5EF4-FFF2-40B4-BE49-F238E27FC236}">
                <a16:creationId xmlns:a16="http://schemas.microsoft.com/office/drawing/2014/main" id="{AD583C46-AD08-5755-D6CF-A11CFAAC6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81125"/>
            <a:ext cx="4995862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5">
            <a:extLst>
              <a:ext uri="{FF2B5EF4-FFF2-40B4-BE49-F238E27FC236}">
                <a16:creationId xmlns:a16="http://schemas.microsoft.com/office/drawing/2014/main" id="{583327BA-13F1-3AA5-CA43-763ED4DE9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4883150"/>
            <a:ext cx="7651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PT" altLang="pt-BR" sz="1600" b="1">
                <a:latin typeface="Arial" panose="020B0604020202020204" pitchFamily="34" charset="0"/>
              </a:rPr>
              <a:t>log n</a:t>
            </a:r>
          </a:p>
        </p:txBody>
      </p:sp>
      <p:sp>
        <p:nvSpPr>
          <p:cNvPr id="67589" name="Text Box 6">
            <a:extLst>
              <a:ext uri="{FF2B5EF4-FFF2-40B4-BE49-F238E27FC236}">
                <a16:creationId xmlns:a16="http://schemas.microsoft.com/office/drawing/2014/main" id="{2CABEBB2-830B-B95F-7CC2-497FF4820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163" y="4524375"/>
            <a:ext cx="46672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PT" altLang="pt-BR" sz="1600" b="1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67590" name="Text Box 7">
            <a:extLst>
              <a:ext uri="{FF2B5EF4-FFF2-40B4-BE49-F238E27FC236}">
                <a16:creationId xmlns:a16="http://schemas.microsoft.com/office/drawing/2014/main" id="{252C8558-3988-4457-988D-E5C5BCF04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812925"/>
            <a:ext cx="53022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PT" altLang="pt-BR" sz="1600" b="1">
                <a:latin typeface="Arial" panose="020B0604020202020204" pitchFamily="34" charset="0"/>
              </a:rPr>
              <a:t>n</a:t>
            </a:r>
            <a:r>
              <a:rPr lang="pt-PT" altLang="pt-BR" sz="1600" b="1" baseline="30000">
                <a:latin typeface="Arial" panose="020B0604020202020204" pitchFamily="34" charset="0"/>
              </a:rPr>
              <a:t>2</a:t>
            </a:r>
            <a:endParaRPr lang="pt-PT" altLang="pt-BR" sz="1600" b="1">
              <a:latin typeface="Arial" panose="020B0604020202020204" pitchFamily="34" charset="0"/>
            </a:endParaRPr>
          </a:p>
        </p:txBody>
      </p:sp>
      <p:sp>
        <p:nvSpPr>
          <p:cNvPr id="67591" name="Text Box 8">
            <a:extLst>
              <a:ext uri="{FF2B5EF4-FFF2-40B4-BE49-F238E27FC236}">
                <a16:creationId xmlns:a16="http://schemas.microsoft.com/office/drawing/2014/main" id="{62DA6B07-D72C-7AF4-AC76-55E30E916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597025"/>
            <a:ext cx="53022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PT" altLang="pt-BR" sz="1600" b="1">
                <a:latin typeface="Arial" panose="020B0604020202020204" pitchFamily="34" charset="0"/>
              </a:rPr>
              <a:t>2</a:t>
            </a:r>
            <a:r>
              <a:rPr lang="pt-PT" altLang="pt-BR" sz="1600" b="1" baseline="30000">
                <a:latin typeface="Arial" panose="020B0604020202020204" pitchFamily="34" charset="0"/>
              </a:rPr>
              <a:t>n</a:t>
            </a:r>
            <a:endParaRPr lang="pt-PT" altLang="pt-BR" sz="1600" b="1">
              <a:latin typeface="Arial" panose="020B0604020202020204" pitchFamily="34" charset="0"/>
            </a:endParaRPr>
          </a:p>
        </p:txBody>
      </p:sp>
      <p:sp>
        <p:nvSpPr>
          <p:cNvPr id="67592" name="Text Box 9">
            <a:extLst>
              <a:ext uri="{FF2B5EF4-FFF2-40B4-BE49-F238E27FC236}">
                <a16:creationId xmlns:a16="http://schemas.microsoft.com/office/drawing/2014/main" id="{A8975A65-9E58-8D9E-017A-B389844D3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53324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PT" altLang="pt-BR" sz="1600" b="1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67593" name="Text Box 10">
            <a:extLst>
              <a:ext uri="{FF2B5EF4-FFF2-40B4-BE49-F238E27FC236}">
                <a16:creationId xmlns:a16="http://schemas.microsoft.com/office/drawing/2014/main" id="{3DFDB7E5-8085-337B-E40F-E75042E57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005263"/>
            <a:ext cx="2952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PT" altLang="pt-BR" sz="1600" b="1" i="1">
                <a:latin typeface="Arial" panose="020B0604020202020204" pitchFamily="34" charset="0"/>
              </a:rPr>
              <a:t>f</a:t>
            </a:r>
            <a:endParaRPr lang="pt-PT" altLang="pt-BR" sz="1600" b="1">
              <a:latin typeface="Arial" panose="020B0604020202020204" pitchFamily="34" charset="0"/>
            </a:endParaRPr>
          </a:p>
        </p:txBody>
      </p:sp>
      <p:sp>
        <p:nvSpPr>
          <p:cNvPr id="67594" name="Text Box 11">
            <a:extLst>
              <a:ext uri="{FF2B5EF4-FFF2-40B4-BE49-F238E27FC236}">
                <a16:creationId xmlns:a16="http://schemas.microsoft.com/office/drawing/2014/main" id="{7BD4A6AF-7F7B-7CF3-38E6-9F2195C38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050" y="3446463"/>
            <a:ext cx="1092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PT" altLang="pt-BR" sz="1600" b="1">
                <a:latin typeface="Arial" panose="020B0604020202020204" pitchFamily="34" charset="0"/>
              </a:rPr>
              <a:t>n log n</a:t>
            </a:r>
          </a:p>
        </p:txBody>
      </p:sp>
      <p:sp>
        <p:nvSpPr>
          <p:cNvPr id="67595" name="Line 12">
            <a:extLst>
              <a:ext uri="{FF2B5EF4-FFF2-40B4-BE49-F238E27FC236}">
                <a16:creationId xmlns:a16="http://schemas.microsoft.com/office/drawing/2014/main" id="{DBF51236-98A7-7F9B-9AD5-744E8B094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4575" y="5243513"/>
            <a:ext cx="2919413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7596" name="Text Box 13">
            <a:extLst>
              <a:ext uri="{FF2B5EF4-FFF2-40B4-BE49-F238E27FC236}">
                <a16:creationId xmlns:a16="http://schemas.microsoft.com/office/drawing/2014/main" id="{C1A10336-185B-0D12-54E5-7CA976E3A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825" y="5103813"/>
            <a:ext cx="46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PT" altLang="pt-BR" sz="16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7597" name="Text Box 14">
            <a:extLst>
              <a:ext uri="{FF2B5EF4-FFF2-40B4-BE49-F238E27FC236}">
                <a16:creationId xmlns:a16="http://schemas.microsoft.com/office/drawing/2014/main" id="{1945A299-BB2C-BB63-BB19-8A625A949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975" y="4508500"/>
            <a:ext cx="998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PT" altLang="pt-BR" sz="1600">
                <a:latin typeface="Arial" panose="020B0604020202020204" pitchFamily="34" charset="0"/>
              </a:rPr>
              <a:t>(linear)</a:t>
            </a:r>
          </a:p>
        </p:txBody>
      </p:sp>
      <p:sp>
        <p:nvSpPr>
          <p:cNvPr id="67598" name="Text Box 15">
            <a:extLst>
              <a:ext uri="{FF2B5EF4-FFF2-40B4-BE49-F238E27FC236}">
                <a16:creationId xmlns:a16="http://schemas.microsoft.com/office/drawing/2014/main" id="{2B742881-42D3-E0FB-2B7C-2CDA3C3C2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955800"/>
            <a:ext cx="149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PT" altLang="pt-BR" sz="1600">
                <a:latin typeface="Arial" panose="020B0604020202020204" pitchFamily="34" charset="0"/>
              </a:rPr>
              <a:t>(quadrática)</a:t>
            </a:r>
          </a:p>
        </p:txBody>
      </p:sp>
      <p:sp>
        <p:nvSpPr>
          <p:cNvPr id="67599" name="Text Box 16">
            <a:extLst>
              <a:ext uri="{FF2B5EF4-FFF2-40B4-BE49-F238E27FC236}">
                <a16:creationId xmlns:a16="http://schemas.microsoft.com/office/drawing/2014/main" id="{210D7620-81C8-C1CF-91B0-4258DCCB0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739900"/>
            <a:ext cx="149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PT" altLang="pt-BR" sz="1600">
                <a:latin typeface="Arial" panose="020B0604020202020204" pitchFamily="34" charset="0"/>
              </a:rPr>
              <a:t>(exponencial)</a:t>
            </a:r>
          </a:p>
        </p:txBody>
      </p:sp>
      <p:sp>
        <p:nvSpPr>
          <p:cNvPr id="67600" name="Text Box 17">
            <a:extLst>
              <a:ext uri="{FF2B5EF4-FFF2-40B4-BE49-F238E27FC236}">
                <a16:creationId xmlns:a16="http://schemas.microsoft.com/office/drawing/2014/main" id="{F2C039F8-07F2-0ECE-5700-2C95B7316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4867275"/>
            <a:ext cx="149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PT" altLang="pt-BR" sz="1600">
                <a:latin typeface="Arial" panose="020B0604020202020204" pitchFamily="34" charset="0"/>
              </a:rPr>
              <a:t>(logarítmica)</a:t>
            </a:r>
          </a:p>
        </p:txBody>
      </p:sp>
      <p:sp>
        <p:nvSpPr>
          <p:cNvPr id="67601" name="Text Box 18">
            <a:extLst>
              <a:ext uri="{FF2B5EF4-FFF2-40B4-BE49-F238E27FC236}">
                <a16:creationId xmlns:a16="http://schemas.microsoft.com/office/drawing/2014/main" id="{5E886975-1503-3AAB-5BC6-202C1A911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5149850"/>
            <a:ext cx="1920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PT" altLang="pt-BR" sz="1600">
                <a:latin typeface="Arial" panose="020B0604020202020204" pitchFamily="34" charset="0"/>
              </a:rPr>
              <a:t>(constante)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5DDDAF66-A540-D493-E090-454D5F28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Cálculo da Complexidade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10C4FBD-0298-3AC8-D072-91A0696ED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Foi visto que, para calcular a complexidade de um algoritmo, deve-se analisar o pior caso</a:t>
            </a:r>
          </a:p>
          <a:p>
            <a:pPr eaLnBrk="1" hangingPunct="1"/>
            <a:r>
              <a:rPr lang="pt-BR" altLang="pt-BR"/>
              <a:t>A análise deve ser feita no programa todo, de acordo com a tabela a seguir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4136A84C-5B06-DE25-1654-6058A125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/>
              <a:t>Algumas Operações </a:t>
            </a:r>
            <a:br>
              <a:rPr lang="pt-BR" altLang="pt-BR" sz="4000"/>
            </a:br>
            <a:r>
              <a:rPr lang="pt-BR" altLang="pt-BR" sz="4000"/>
              <a:t>com a Notação O</a:t>
            </a:r>
          </a:p>
        </p:txBody>
      </p:sp>
      <p:graphicFrame>
        <p:nvGraphicFramePr>
          <p:cNvPr id="71683" name="Object 2">
            <a:extLst>
              <a:ext uri="{FF2B5EF4-FFF2-40B4-BE49-F238E27FC236}">
                <a16:creationId xmlns:a16="http://schemas.microsoft.com/office/drawing/2014/main" id="{9FE55A1C-2515-414C-C2B2-F1E7F2BFC56F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79388" y="1844675"/>
          <a:ext cx="8785225" cy="482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4" name="Imagem de bitmap" r:id="rId4" imgW="7104762" imgH="3847619" progId="Paint.Picture">
                  <p:embed/>
                </p:oleObj>
              </mc:Choice>
              <mc:Fallback>
                <p:oleObj name="Imagem de bitmap" r:id="rId4" imgW="7104762" imgH="384761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44675"/>
                        <a:ext cx="8785225" cy="482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ítulo 1">
            <a:extLst>
              <a:ext uri="{FF2B5EF4-FFF2-40B4-BE49-F238E27FC236}">
                <a16:creationId xmlns:a16="http://schemas.microsoft.com/office/drawing/2014/main" id="{9D9AAF83-BEAE-D3DD-AADD-09F08CB92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Estudos de Casos de Análise de Algoritmos</a:t>
            </a:r>
          </a:p>
        </p:txBody>
      </p:sp>
      <p:sp>
        <p:nvSpPr>
          <p:cNvPr id="73731" name="Espaço Reservado para Conteúdo 2">
            <a:extLst>
              <a:ext uri="{FF2B5EF4-FFF2-40B4-BE49-F238E27FC236}">
                <a16:creationId xmlns:a16="http://schemas.microsoft.com/office/drawing/2014/main" id="{85672D2F-3C89-8461-F4AE-A3882B5FB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  <a:p>
            <a:r>
              <a:rPr lang="pt-BR" altLang="pt-BR"/>
              <a:t>Busca Sequencial</a:t>
            </a:r>
          </a:p>
          <a:p>
            <a:endParaRPr lang="pt-BR" altLang="pt-BR"/>
          </a:p>
          <a:p>
            <a:r>
              <a:rPr lang="pt-BR" altLang="pt-BR"/>
              <a:t>Algoritmos de Ordenação: Bolha</a:t>
            </a:r>
          </a:p>
          <a:p>
            <a:endParaRPr lang="pt-BR" altLang="pt-BR"/>
          </a:p>
          <a:p>
            <a:r>
              <a:rPr lang="pt-BR" altLang="pt-BR"/>
              <a:t>Recursividade: Fatorial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ítulo 1">
            <a:extLst>
              <a:ext uri="{FF2B5EF4-FFF2-40B4-BE49-F238E27FC236}">
                <a16:creationId xmlns:a16="http://schemas.microsoft.com/office/drawing/2014/main" id="{AED70DA2-8A6C-3B37-C9A8-8C26F93E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Busca Sequencial em Vetor</a:t>
            </a:r>
          </a:p>
        </p:txBody>
      </p:sp>
      <p:pic>
        <p:nvPicPr>
          <p:cNvPr id="74755" name="Picture 2">
            <a:extLst>
              <a:ext uri="{FF2B5EF4-FFF2-40B4-BE49-F238E27FC236}">
                <a16:creationId xmlns:a16="http://schemas.microsoft.com/office/drawing/2014/main" id="{54424BFD-0C3F-A2E8-F1C0-312A214AD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2927350"/>
            <a:ext cx="39624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Imagem 4">
            <a:extLst>
              <a:ext uri="{FF2B5EF4-FFF2-40B4-BE49-F238E27FC236}">
                <a16:creationId xmlns:a16="http://schemas.microsoft.com/office/drawing/2014/main" id="{55996A95-A031-8E76-4ABC-73DA5B6A8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27200"/>
            <a:ext cx="519271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CaixaDeTexto 5">
            <a:extLst>
              <a:ext uri="{FF2B5EF4-FFF2-40B4-BE49-F238E27FC236}">
                <a16:creationId xmlns:a16="http://schemas.microsoft.com/office/drawing/2014/main" id="{87B5EB42-9B77-3A46-FF77-AE3E10476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4618038"/>
            <a:ext cx="49545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Quantos passos?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Proporcional a N onde N é o tamanho do vetor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ítulo 1">
            <a:extLst>
              <a:ext uri="{FF2B5EF4-FFF2-40B4-BE49-F238E27FC236}">
                <a16:creationId xmlns:a16="http://schemas.microsoft.com/office/drawing/2014/main" id="{BE25CFE9-DA72-CF30-B6DE-BF60C18B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E se o vetor fosse ordenado?</a:t>
            </a:r>
          </a:p>
        </p:txBody>
      </p:sp>
      <p:pic>
        <p:nvPicPr>
          <p:cNvPr id="75779" name="Imagem 3">
            <a:extLst>
              <a:ext uri="{FF2B5EF4-FFF2-40B4-BE49-F238E27FC236}">
                <a16:creationId xmlns:a16="http://schemas.microsoft.com/office/drawing/2014/main" id="{DC331279-D412-054A-F8D7-399AF4555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27200"/>
            <a:ext cx="519271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CaixaDeTexto 4">
            <a:extLst>
              <a:ext uri="{FF2B5EF4-FFF2-40B4-BE49-F238E27FC236}">
                <a16:creationId xmlns:a16="http://schemas.microsoft.com/office/drawing/2014/main" id="{336308F8-7207-E7D1-5134-349A7A061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121025"/>
            <a:ext cx="4125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else if (vetor[i] &gt; elementoProcurado return -1;</a:t>
            </a:r>
          </a:p>
        </p:txBody>
      </p:sp>
      <p:sp>
        <p:nvSpPr>
          <p:cNvPr id="75781" name="CaixaDeTexto 5">
            <a:extLst>
              <a:ext uri="{FF2B5EF4-FFF2-40B4-BE49-F238E27FC236}">
                <a16:creationId xmlns:a16="http://schemas.microsoft.com/office/drawing/2014/main" id="{7932FAEA-D949-1AEE-51D2-0497521AD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4618038"/>
            <a:ext cx="86741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Quantos passos? T(N)?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Proporcional a N ou O(N), onde N é o tamanho do vetor, mas com leve otimização.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ítulo 1">
            <a:extLst>
              <a:ext uri="{FF2B5EF4-FFF2-40B4-BE49-F238E27FC236}">
                <a16:creationId xmlns:a16="http://schemas.microsoft.com/office/drawing/2014/main" id="{A3DBCDA2-F081-C254-7DFE-6AB89ADEC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Algoritmos de Busca</a:t>
            </a:r>
          </a:p>
        </p:txBody>
      </p:sp>
      <p:sp>
        <p:nvSpPr>
          <p:cNvPr id="76803" name="CaixaDeTexto 4">
            <a:extLst>
              <a:ext uri="{FF2B5EF4-FFF2-40B4-BE49-F238E27FC236}">
                <a16:creationId xmlns:a16="http://schemas.microsoft.com/office/drawing/2014/main" id="{4F6A9815-9DBA-791A-6E79-495D62664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928813"/>
            <a:ext cx="178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Busca em vetor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1A4D9D-888E-3D6E-5F06-F546641D5A08}"/>
              </a:ext>
            </a:extLst>
          </p:cNvPr>
          <p:cNvSpPr txBox="1"/>
          <p:nvPr/>
        </p:nvSpPr>
        <p:spPr>
          <a:xfrm>
            <a:off x="3455988" y="2214563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13F1768-D9F7-15F5-6016-01A57685C1BA}"/>
              </a:ext>
            </a:extLst>
          </p:cNvPr>
          <p:cNvSpPr txBox="1"/>
          <p:nvPr/>
        </p:nvSpPr>
        <p:spPr>
          <a:xfrm>
            <a:off x="3813175" y="2214563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76802C9-5D42-46E5-33DF-81FB44378FFC}"/>
              </a:ext>
            </a:extLst>
          </p:cNvPr>
          <p:cNvSpPr txBox="1"/>
          <p:nvPr/>
        </p:nvSpPr>
        <p:spPr>
          <a:xfrm>
            <a:off x="4170363" y="2214563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BBDF4B2-281C-CEAE-BBCA-594E8881164B}"/>
              </a:ext>
            </a:extLst>
          </p:cNvPr>
          <p:cNvSpPr txBox="1"/>
          <p:nvPr/>
        </p:nvSpPr>
        <p:spPr>
          <a:xfrm>
            <a:off x="4500563" y="2214563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7ECF164-3D22-7273-A180-DA7D837B0C04}"/>
              </a:ext>
            </a:extLst>
          </p:cNvPr>
          <p:cNvSpPr txBox="1"/>
          <p:nvPr/>
        </p:nvSpPr>
        <p:spPr>
          <a:xfrm>
            <a:off x="4929188" y="2214563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C3AEE6A-D077-FBE3-F250-47C8854E39E0}"/>
              </a:ext>
            </a:extLst>
          </p:cNvPr>
          <p:cNvSpPr txBox="1"/>
          <p:nvPr/>
        </p:nvSpPr>
        <p:spPr>
          <a:xfrm>
            <a:off x="5357813" y="2214563"/>
            <a:ext cx="312737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76810" name="CaixaDeTexto 4">
            <a:extLst>
              <a:ext uri="{FF2B5EF4-FFF2-40B4-BE49-F238E27FC236}">
                <a16:creationId xmlns:a16="http://schemas.microsoft.com/office/drawing/2014/main" id="{A2EB4138-E892-E29C-4F92-8A276FB78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3000375"/>
            <a:ext cx="38131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int busca (int n, int* vet, int elem)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int i;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for (i=0; i&lt;n; i++)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	if (elem == vet[i])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		return i;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// caso não encontre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return -1;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76811" name="CaixaDeTexto 4">
            <a:extLst>
              <a:ext uri="{FF2B5EF4-FFF2-40B4-BE49-F238E27FC236}">
                <a16:creationId xmlns:a16="http://schemas.microsoft.com/office/drawing/2014/main" id="{7D930960-CE2C-2783-FF3D-91EC31160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5715000"/>
            <a:ext cx="240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Complexidade: O(N)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ítulo 1">
            <a:extLst>
              <a:ext uri="{FF2B5EF4-FFF2-40B4-BE49-F238E27FC236}">
                <a16:creationId xmlns:a16="http://schemas.microsoft.com/office/drawing/2014/main" id="{FD150914-E556-D8AD-FC73-E6D81398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Algoritmos de Busca</a:t>
            </a:r>
          </a:p>
        </p:txBody>
      </p:sp>
      <p:sp>
        <p:nvSpPr>
          <p:cNvPr id="78851" name="CaixaDeTexto 4">
            <a:extLst>
              <a:ext uri="{FF2B5EF4-FFF2-40B4-BE49-F238E27FC236}">
                <a16:creationId xmlns:a16="http://schemas.microsoft.com/office/drawing/2014/main" id="{05D948B2-B172-1D76-C5A6-64906F75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928813"/>
            <a:ext cx="345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Há uma solução mais eficiente?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E4095C8-4078-142D-6E54-3C8C7A37F698}"/>
              </a:ext>
            </a:extLst>
          </p:cNvPr>
          <p:cNvSpPr txBox="1"/>
          <p:nvPr/>
        </p:nvSpPr>
        <p:spPr>
          <a:xfrm>
            <a:off x="3313113" y="2643188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2599C4E-5A1D-E3E9-9449-265B71D442F8}"/>
              </a:ext>
            </a:extLst>
          </p:cNvPr>
          <p:cNvSpPr txBox="1"/>
          <p:nvPr/>
        </p:nvSpPr>
        <p:spPr>
          <a:xfrm>
            <a:off x="3670300" y="2643188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F196F5E-07EC-CC98-9186-FF1E9D099645}"/>
              </a:ext>
            </a:extLst>
          </p:cNvPr>
          <p:cNvSpPr txBox="1"/>
          <p:nvPr/>
        </p:nvSpPr>
        <p:spPr>
          <a:xfrm>
            <a:off x="4027488" y="2643188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CA6C9CC-2B60-7732-8514-895786BF439B}"/>
              </a:ext>
            </a:extLst>
          </p:cNvPr>
          <p:cNvSpPr txBox="1"/>
          <p:nvPr/>
        </p:nvSpPr>
        <p:spPr>
          <a:xfrm>
            <a:off x="4357688" y="2643188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E3BAB88-862B-BE06-0870-5D5EB505D3C3}"/>
              </a:ext>
            </a:extLst>
          </p:cNvPr>
          <p:cNvSpPr txBox="1"/>
          <p:nvPr/>
        </p:nvSpPr>
        <p:spPr>
          <a:xfrm>
            <a:off x="4786313" y="2643188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0DE5F4-892E-9100-48EC-567783CC3FC4}"/>
              </a:ext>
            </a:extLst>
          </p:cNvPr>
          <p:cNvSpPr txBox="1"/>
          <p:nvPr/>
        </p:nvSpPr>
        <p:spPr>
          <a:xfrm>
            <a:off x="5214938" y="2643188"/>
            <a:ext cx="312737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:a16="http://schemas.microsoft.com/office/drawing/2014/main" id="{63AB847B-266B-93C8-F1F8-307E0E25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Estrutura de Dados x Algoritmos</a:t>
            </a:r>
          </a:p>
        </p:txBody>
      </p:sp>
      <p:sp>
        <p:nvSpPr>
          <p:cNvPr id="13315" name="Espaço Reservado para Conteúdo 2">
            <a:extLst>
              <a:ext uri="{FF2B5EF4-FFF2-40B4-BE49-F238E27FC236}">
                <a16:creationId xmlns:a16="http://schemas.microsoft.com/office/drawing/2014/main" id="{149695F8-DF8C-F6CA-5A81-F9C7E0835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pt-BR" altLang="pt-BR" sz="2800" b="1"/>
              <a:t>Estruturas de dados</a:t>
            </a:r>
            <a:r>
              <a:rPr lang="pt-BR" altLang="pt-BR" sz="2800"/>
              <a:t> e algoritmos são temas fundamentais da ciência da computação, sendo utilizados nas mais diversas áreas do conhecimento e com os mais diferentes propósitos de aplicação. Sabe-se que algoritmos manipulam dados. Quando estes dados estão organizados (dispostos) de forma coerente, caracterizam uma forma, uma </a:t>
            </a:r>
            <a:r>
              <a:rPr lang="pt-BR" altLang="pt-BR" sz="2800" b="1"/>
              <a:t>estrutura de dados</a:t>
            </a:r>
            <a:r>
              <a:rPr lang="pt-BR" altLang="pt-BR" sz="2800"/>
              <a:t>. A organização e os métodos para manipular essa estrutura é que lhe conferem singularidade.</a:t>
            </a:r>
          </a:p>
          <a:p>
            <a:pPr eaLnBrk="1" hangingPunct="1"/>
            <a:endParaRPr lang="pt-BR" altLang="pt-BR" sz="28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ítulo 1">
            <a:extLst>
              <a:ext uri="{FF2B5EF4-FFF2-40B4-BE49-F238E27FC236}">
                <a16:creationId xmlns:a16="http://schemas.microsoft.com/office/drawing/2014/main" id="{F723CCFA-0F61-355D-A527-30D9AE21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Algoritmos de Busca</a:t>
            </a:r>
          </a:p>
        </p:txBody>
      </p:sp>
      <p:sp>
        <p:nvSpPr>
          <p:cNvPr id="80899" name="CaixaDeTexto 4">
            <a:extLst>
              <a:ext uri="{FF2B5EF4-FFF2-40B4-BE49-F238E27FC236}">
                <a16:creationId xmlns:a16="http://schemas.microsoft.com/office/drawing/2014/main" id="{B14AEF5E-8ADA-3E5E-3E20-A47377820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928813"/>
            <a:ext cx="345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Há uma solução mais eficiente?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5B4AB69-0B2F-B134-1981-2B6BA25F551C}"/>
              </a:ext>
            </a:extLst>
          </p:cNvPr>
          <p:cNvSpPr txBox="1"/>
          <p:nvPr/>
        </p:nvSpPr>
        <p:spPr>
          <a:xfrm>
            <a:off x="3313113" y="2643188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2BCD435-896F-AB6C-9961-B2F2FA783AF3}"/>
              </a:ext>
            </a:extLst>
          </p:cNvPr>
          <p:cNvSpPr txBox="1"/>
          <p:nvPr/>
        </p:nvSpPr>
        <p:spPr>
          <a:xfrm>
            <a:off x="3670300" y="2643188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52829F7-B23A-9C0A-30DF-824A68F78F19}"/>
              </a:ext>
            </a:extLst>
          </p:cNvPr>
          <p:cNvSpPr txBox="1"/>
          <p:nvPr/>
        </p:nvSpPr>
        <p:spPr>
          <a:xfrm>
            <a:off x="4027488" y="2643188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3922E60-AD70-19E1-4F82-65957E9C4755}"/>
              </a:ext>
            </a:extLst>
          </p:cNvPr>
          <p:cNvSpPr txBox="1"/>
          <p:nvPr/>
        </p:nvSpPr>
        <p:spPr>
          <a:xfrm>
            <a:off x="4357688" y="2643188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61455E1-4D5E-C48A-7DB8-765B7D69C51B}"/>
              </a:ext>
            </a:extLst>
          </p:cNvPr>
          <p:cNvSpPr txBox="1"/>
          <p:nvPr/>
        </p:nvSpPr>
        <p:spPr>
          <a:xfrm>
            <a:off x="4786313" y="2643188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D93CAFF-4049-B03B-398F-5F3052C5CA79}"/>
              </a:ext>
            </a:extLst>
          </p:cNvPr>
          <p:cNvSpPr txBox="1"/>
          <p:nvPr/>
        </p:nvSpPr>
        <p:spPr>
          <a:xfrm>
            <a:off x="5214938" y="2643188"/>
            <a:ext cx="312737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80906" name="CaixaDeTexto 4">
            <a:extLst>
              <a:ext uri="{FF2B5EF4-FFF2-40B4-BE49-F238E27FC236}">
                <a16:creationId xmlns:a16="http://schemas.microsoft.com/office/drawing/2014/main" id="{9B9387D7-1468-F638-632C-91A5EAA95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3143250"/>
            <a:ext cx="7378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Há se o vetor for ordenado!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E não é a apresentada quando a posição é maior que o valor buscado!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93BEF5D-CC83-5590-EE4D-6384CECADFFA}"/>
              </a:ext>
            </a:extLst>
          </p:cNvPr>
          <p:cNvSpPr txBox="1"/>
          <p:nvPr/>
        </p:nvSpPr>
        <p:spPr>
          <a:xfrm>
            <a:off x="3313113" y="3857625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7E0646D-CB30-1851-C018-058C373A405F}"/>
              </a:ext>
            </a:extLst>
          </p:cNvPr>
          <p:cNvSpPr txBox="1"/>
          <p:nvPr/>
        </p:nvSpPr>
        <p:spPr>
          <a:xfrm>
            <a:off x="3670300" y="3857625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D416785-E51C-EF4C-C6F0-1150AD93F079}"/>
              </a:ext>
            </a:extLst>
          </p:cNvPr>
          <p:cNvSpPr txBox="1"/>
          <p:nvPr/>
        </p:nvSpPr>
        <p:spPr>
          <a:xfrm>
            <a:off x="4027488" y="3857625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69CA15C-04D2-1BD0-A825-1DFB1648C189}"/>
              </a:ext>
            </a:extLst>
          </p:cNvPr>
          <p:cNvSpPr txBox="1"/>
          <p:nvPr/>
        </p:nvSpPr>
        <p:spPr>
          <a:xfrm>
            <a:off x="4357688" y="3857625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076B169-FBA8-0F40-D128-42F296880717}"/>
              </a:ext>
            </a:extLst>
          </p:cNvPr>
          <p:cNvSpPr txBox="1"/>
          <p:nvPr/>
        </p:nvSpPr>
        <p:spPr>
          <a:xfrm>
            <a:off x="4714875" y="3857625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498F4B3-BC6C-7E69-B679-1D6E919D4A4F}"/>
              </a:ext>
            </a:extLst>
          </p:cNvPr>
          <p:cNvSpPr txBox="1"/>
          <p:nvPr/>
        </p:nvSpPr>
        <p:spPr>
          <a:xfrm>
            <a:off x="5143500" y="3857625"/>
            <a:ext cx="42862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ítulo 1">
            <a:extLst>
              <a:ext uri="{FF2B5EF4-FFF2-40B4-BE49-F238E27FC236}">
                <a16:creationId xmlns:a16="http://schemas.microsoft.com/office/drawing/2014/main" id="{F197BB02-B262-6D0D-8CEE-557E0678A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Busca Binária</a:t>
            </a:r>
          </a:p>
        </p:txBody>
      </p:sp>
      <p:sp>
        <p:nvSpPr>
          <p:cNvPr id="82947" name="CaixaDeTexto 4">
            <a:extLst>
              <a:ext uri="{FF2B5EF4-FFF2-40B4-BE49-F238E27FC236}">
                <a16:creationId xmlns:a16="http://schemas.microsoft.com/office/drawing/2014/main" id="{D30B076D-F69E-2D73-7467-326BBFD75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2286000"/>
            <a:ext cx="305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O número 25 está no vetor?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87B13B3-C829-325C-E5FD-1C072FDC0BAB}"/>
              </a:ext>
            </a:extLst>
          </p:cNvPr>
          <p:cNvSpPr txBox="1"/>
          <p:nvPr/>
        </p:nvSpPr>
        <p:spPr>
          <a:xfrm>
            <a:off x="3357563" y="1857375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087C560-FEE8-8FFE-25E4-9E3DA44699B8}"/>
              </a:ext>
            </a:extLst>
          </p:cNvPr>
          <p:cNvSpPr txBox="1"/>
          <p:nvPr/>
        </p:nvSpPr>
        <p:spPr>
          <a:xfrm>
            <a:off x="3714750" y="1857375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75181AF-9F80-3C7C-C2A8-1B19F71117C1}"/>
              </a:ext>
            </a:extLst>
          </p:cNvPr>
          <p:cNvSpPr txBox="1"/>
          <p:nvPr/>
        </p:nvSpPr>
        <p:spPr>
          <a:xfrm>
            <a:off x="4071938" y="1857375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9876EFD-F515-901F-C0E7-350C508BC150}"/>
              </a:ext>
            </a:extLst>
          </p:cNvPr>
          <p:cNvSpPr txBox="1"/>
          <p:nvPr/>
        </p:nvSpPr>
        <p:spPr>
          <a:xfrm>
            <a:off x="4402138" y="1857375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9E32B98-6A8C-0500-E11B-E9C81C03FCAE}"/>
              </a:ext>
            </a:extLst>
          </p:cNvPr>
          <p:cNvSpPr txBox="1"/>
          <p:nvPr/>
        </p:nvSpPr>
        <p:spPr>
          <a:xfrm>
            <a:off x="4759325" y="1857375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8344935-C333-0FD6-4C72-1C5A583A924F}"/>
              </a:ext>
            </a:extLst>
          </p:cNvPr>
          <p:cNvSpPr txBox="1"/>
          <p:nvPr/>
        </p:nvSpPr>
        <p:spPr>
          <a:xfrm>
            <a:off x="5187950" y="1857375"/>
            <a:ext cx="41910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1973E2B-C9E6-CB7F-F061-F05D26D0F641}"/>
              </a:ext>
            </a:extLst>
          </p:cNvPr>
          <p:cNvSpPr txBox="1"/>
          <p:nvPr/>
        </p:nvSpPr>
        <p:spPr>
          <a:xfrm>
            <a:off x="5713413" y="1862138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BD38586-DFC0-A30C-8FF8-C72750409A3A}"/>
              </a:ext>
            </a:extLst>
          </p:cNvPr>
          <p:cNvSpPr txBox="1"/>
          <p:nvPr/>
        </p:nvSpPr>
        <p:spPr>
          <a:xfrm>
            <a:off x="6142038" y="1862138"/>
            <a:ext cx="42862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3088317B-3C38-C01D-29A4-087318686B39}"/>
              </a:ext>
            </a:extLst>
          </p:cNvPr>
          <p:cNvSpPr txBox="1"/>
          <p:nvPr/>
        </p:nvSpPr>
        <p:spPr>
          <a:xfrm>
            <a:off x="3313113" y="2786063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A685617-F2A4-3EA1-143F-B49B6B489E7F}"/>
              </a:ext>
            </a:extLst>
          </p:cNvPr>
          <p:cNvSpPr txBox="1"/>
          <p:nvPr/>
        </p:nvSpPr>
        <p:spPr>
          <a:xfrm>
            <a:off x="3670300" y="2786063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2F55D40-CA8B-89EC-6781-ADECBFBC8DE8}"/>
              </a:ext>
            </a:extLst>
          </p:cNvPr>
          <p:cNvSpPr txBox="1"/>
          <p:nvPr/>
        </p:nvSpPr>
        <p:spPr>
          <a:xfrm>
            <a:off x="4027488" y="2786063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724730C-4662-171B-A7DD-3C4ED8EBF0EA}"/>
              </a:ext>
            </a:extLst>
          </p:cNvPr>
          <p:cNvSpPr txBox="1"/>
          <p:nvPr/>
        </p:nvSpPr>
        <p:spPr>
          <a:xfrm>
            <a:off x="4357688" y="2786063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79464D4-DE01-31C4-B4B8-B259368D7102}"/>
              </a:ext>
            </a:extLst>
          </p:cNvPr>
          <p:cNvSpPr txBox="1"/>
          <p:nvPr/>
        </p:nvSpPr>
        <p:spPr>
          <a:xfrm>
            <a:off x="4714875" y="2786063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625CF62-778A-E7E1-45A3-F74784315227}"/>
              </a:ext>
            </a:extLst>
          </p:cNvPr>
          <p:cNvSpPr txBox="1"/>
          <p:nvPr/>
        </p:nvSpPr>
        <p:spPr>
          <a:xfrm>
            <a:off x="5143500" y="2786063"/>
            <a:ext cx="41910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1186985A-7C88-8159-3E79-B8E6C879EBD0}"/>
              </a:ext>
            </a:extLst>
          </p:cNvPr>
          <p:cNvSpPr txBox="1"/>
          <p:nvPr/>
        </p:nvSpPr>
        <p:spPr>
          <a:xfrm>
            <a:off x="5668963" y="2790825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7AE2F204-4523-A542-51D9-0BED4F2FC179}"/>
              </a:ext>
            </a:extLst>
          </p:cNvPr>
          <p:cNvSpPr txBox="1"/>
          <p:nvPr/>
        </p:nvSpPr>
        <p:spPr>
          <a:xfrm>
            <a:off x="6096000" y="2790825"/>
            <a:ext cx="430213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E7BF9D20-FAD2-2970-16B3-85ED92EAF134}"/>
              </a:ext>
            </a:extLst>
          </p:cNvPr>
          <p:cNvCxnSpPr/>
          <p:nvPr/>
        </p:nvCxnSpPr>
        <p:spPr>
          <a:xfrm rot="5400000" flipH="1" flipV="1">
            <a:off x="4287044" y="3356769"/>
            <a:ext cx="428625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ítulo 1">
            <a:extLst>
              <a:ext uri="{FF2B5EF4-FFF2-40B4-BE49-F238E27FC236}">
                <a16:creationId xmlns:a16="http://schemas.microsoft.com/office/drawing/2014/main" id="{A02783AA-1AF6-8669-FF7F-952E91AFD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Busca Binária</a:t>
            </a:r>
          </a:p>
        </p:txBody>
      </p:sp>
      <p:sp>
        <p:nvSpPr>
          <p:cNvPr id="84995" name="CaixaDeTexto 4">
            <a:extLst>
              <a:ext uri="{FF2B5EF4-FFF2-40B4-BE49-F238E27FC236}">
                <a16:creationId xmlns:a16="http://schemas.microsoft.com/office/drawing/2014/main" id="{E737102A-1970-6112-0AA7-5FD35DC08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2286000"/>
            <a:ext cx="305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O número 25 está no vetor?</a:t>
            </a: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20C90861-AB9B-5F47-78F6-75958619BB6A}"/>
              </a:ext>
            </a:extLst>
          </p:cNvPr>
          <p:cNvCxnSpPr/>
          <p:nvPr/>
        </p:nvCxnSpPr>
        <p:spPr>
          <a:xfrm rot="5400000" flipH="1" flipV="1">
            <a:off x="3644106" y="4571207"/>
            <a:ext cx="428625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997" name="CaixaDeTexto 4">
            <a:extLst>
              <a:ext uri="{FF2B5EF4-FFF2-40B4-BE49-F238E27FC236}">
                <a16:creationId xmlns:a16="http://schemas.microsoft.com/office/drawing/2014/main" id="{6D0992EF-DD4A-21F3-0AED-B62C78EB9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3643313"/>
            <a:ext cx="319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Não achou, busca na metade</a:t>
            </a:r>
          </a:p>
        </p:txBody>
      </p:sp>
      <p:cxnSp>
        <p:nvCxnSpPr>
          <p:cNvPr id="84998" name="Conector de seta reta 40">
            <a:extLst>
              <a:ext uri="{FF2B5EF4-FFF2-40B4-BE49-F238E27FC236}">
                <a16:creationId xmlns:a16="http://schemas.microsoft.com/office/drawing/2014/main" id="{0852694A-718C-C430-803E-8A131B5D59A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00563" y="3071813"/>
            <a:ext cx="1587" cy="428625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CDE818B-BFF0-97DC-3C0C-40471689E416}"/>
              </a:ext>
            </a:extLst>
          </p:cNvPr>
          <p:cNvSpPr txBox="1"/>
          <p:nvPr/>
        </p:nvSpPr>
        <p:spPr>
          <a:xfrm>
            <a:off x="3357563" y="1857375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72517C0-8898-1D36-FE49-FD62CEA6B9EC}"/>
              </a:ext>
            </a:extLst>
          </p:cNvPr>
          <p:cNvSpPr txBox="1"/>
          <p:nvPr/>
        </p:nvSpPr>
        <p:spPr>
          <a:xfrm>
            <a:off x="3714750" y="1857375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699D927-9C0C-EDD7-3585-848D60E46EF8}"/>
              </a:ext>
            </a:extLst>
          </p:cNvPr>
          <p:cNvSpPr txBox="1"/>
          <p:nvPr/>
        </p:nvSpPr>
        <p:spPr>
          <a:xfrm>
            <a:off x="4071938" y="1857375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663097F-FB66-1108-9332-78C4C79F3585}"/>
              </a:ext>
            </a:extLst>
          </p:cNvPr>
          <p:cNvSpPr txBox="1"/>
          <p:nvPr/>
        </p:nvSpPr>
        <p:spPr>
          <a:xfrm>
            <a:off x="4402138" y="1857375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702C4FE-E5BF-6359-67DA-8C53D68DBF47}"/>
              </a:ext>
            </a:extLst>
          </p:cNvPr>
          <p:cNvSpPr txBox="1"/>
          <p:nvPr/>
        </p:nvSpPr>
        <p:spPr>
          <a:xfrm>
            <a:off x="4759325" y="1857375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09E85F7-7DE6-CF41-89DF-AC15ECBA2C79}"/>
              </a:ext>
            </a:extLst>
          </p:cNvPr>
          <p:cNvSpPr txBox="1"/>
          <p:nvPr/>
        </p:nvSpPr>
        <p:spPr>
          <a:xfrm>
            <a:off x="5187950" y="1857375"/>
            <a:ext cx="41910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7BB2A0A-D478-42DC-E5C9-65943A9402CA}"/>
              </a:ext>
            </a:extLst>
          </p:cNvPr>
          <p:cNvSpPr txBox="1"/>
          <p:nvPr/>
        </p:nvSpPr>
        <p:spPr>
          <a:xfrm>
            <a:off x="5713413" y="1862138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95B54F5-3A85-BCFF-A02C-CB86EF9CD027}"/>
              </a:ext>
            </a:extLst>
          </p:cNvPr>
          <p:cNvSpPr txBox="1"/>
          <p:nvPr/>
        </p:nvSpPr>
        <p:spPr>
          <a:xfrm>
            <a:off x="6142038" y="1862138"/>
            <a:ext cx="42862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0757BB2-68EA-FBBD-5039-AA962E7A5DD1}"/>
              </a:ext>
            </a:extLst>
          </p:cNvPr>
          <p:cNvSpPr txBox="1"/>
          <p:nvPr/>
        </p:nvSpPr>
        <p:spPr>
          <a:xfrm>
            <a:off x="3313113" y="2786063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2D4D910-E7A1-100F-6C59-4FD7D5A2E758}"/>
              </a:ext>
            </a:extLst>
          </p:cNvPr>
          <p:cNvSpPr txBox="1"/>
          <p:nvPr/>
        </p:nvSpPr>
        <p:spPr>
          <a:xfrm>
            <a:off x="3670300" y="2786063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D19B856-BE2F-FCAC-4971-A3C477E7CD19}"/>
              </a:ext>
            </a:extLst>
          </p:cNvPr>
          <p:cNvSpPr txBox="1"/>
          <p:nvPr/>
        </p:nvSpPr>
        <p:spPr>
          <a:xfrm>
            <a:off x="4027488" y="2786063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D823184-DD03-5385-0690-02F1874E4379}"/>
              </a:ext>
            </a:extLst>
          </p:cNvPr>
          <p:cNvSpPr txBox="1"/>
          <p:nvPr/>
        </p:nvSpPr>
        <p:spPr>
          <a:xfrm>
            <a:off x="4357688" y="2786063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966EEFC-41C1-2F01-ED7F-725739EFE5DC}"/>
              </a:ext>
            </a:extLst>
          </p:cNvPr>
          <p:cNvSpPr txBox="1"/>
          <p:nvPr/>
        </p:nvSpPr>
        <p:spPr>
          <a:xfrm>
            <a:off x="4714875" y="2786063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F2F764A-447A-2708-D534-755B598342DA}"/>
              </a:ext>
            </a:extLst>
          </p:cNvPr>
          <p:cNvSpPr txBox="1"/>
          <p:nvPr/>
        </p:nvSpPr>
        <p:spPr>
          <a:xfrm>
            <a:off x="5143500" y="2786063"/>
            <a:ext cx="41910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D366019-5993-7F29-5833-B3012AC0074C}"/>
              </a:ext>
            </a:extLst>
          </p:cNvPr>
          <p:cNvSpPr txBox="1"/>
          <p:nvPr/>
        </p:nvSpPr>
        <p:spPr>
          <a:xfrm>
            <a:off x="5668963" y="2790825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ED0AE462-9975-A357-0ADD-541FA2633399}"/>
              </a:ext>
            </a:extLst>
          </p:cNvPr>
          <p:cNvSpPr txBox="1"/>
          <p:nvPr/>
        </p:nvSpPr>
        <p:spPr>
          <a:xfrm>
            <a:off x="6096000" y="2790825"/>
            <a:ext cx="430213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sp>
        <p:nvSpPr>
          <p:cNvPr id="2" name="CaixaDeTexto 30">
            <a:extLst>
              <a:ext uri="{FF2B5EF4-FFF2-40B4-BE49-F238E27FC236}">
                <a16:creationId xmlns:a16="http://schemas.microsoft.com/office/drawing/2014/main" id="{3C70069F-831B-B8F1-26C8-F05B0A49E679}"/>
              </a:ext>
            </a:extLst>
          </p:cNvPr>
          <p:cNvSpPr txBox="1"/>
          <p:nvPr/>
        </p:nvSpPr>
        <p:spPr>
          <a:xfrm>
            <a:off x="3276600" y="3962400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3" name="CaixaDeTexto 31">
            <a:extLst>
              <a:ext uri="{FF2B5EF4-FFF2-40B4-BE49-F238E27FC236}">
                <a16:creationId xmlns:a16="http://schemas.microsoft.com/office/drawing/2014/main" id="{701831A5-9125-E9DC-4C35-3A13E57074AB}"/>
              </a:ext>
            </a:extLst>
          </p:cNvPr>
          <p:cNvSpPr txBox="1"/>
          <p:nvPr/>
        </p:nvSpPr>
        <p:spPr>
          <a:xfrm>
            <a:off x="3705225" y="3962400"/>
            <a:ext cx="41910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4" name="CaixaDeTexto 32">
            <a:extLst>
              <a:ext uri="{FF2B5EF4-FFF2-40B4-BE49-F238E27FC236}">
                <a16:creationId xmlns:a16="http://schemas.microsoft.com/office/drawing/2014/main" id="{75E4E1CB-ADE7-16E7-35C1-665AC1B7D98E}"/>
              </a:ext>
            </a:extLst>
          </p:cNvPr>
          <p:cNvSpPr txBox="1"/>
          <p:nvPr/>
        </p:nvSpPr>
        <p:spPr>
          <a:xfrm>
            <a:off x="4230688" y="3967163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5" name="CaixaDeTexto 33">
            <a:extLst>
              <a:ext uri="{FF2B5EF4-FFF2-40B4-BE49-F238E27FC236}">
                <a16:creationId xmlns:a16="http://schemas.microsoft.com/office/drawing/2014/main" id="{DD26DC60-210E-A9D8-5FE6-2903680A056C}"/>
              </a:ext>
            </a:extLst>
          </p:cNvPr>
          <p:cNvSpPr txBox="1"/>
          <p:nvPr/>
        </p:nvSpPr>
        <p:spPr>
          <a:xfrm>
            <a:off x="4657725" y="3967163"/>
            <a:ext cx="430213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ítulo 1">
            <a:extLst>
              <a:ext uri="{FF2B5EF4-FFF2-40B4-BE49-F238E27FC236}">
                <a16:creationId xmlns:a16="http://schemas.microsoft.com/office/drawing/2014/main" id="{7EFA8B71-BE0C-3686-952D-2E8BB1334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Busca Binária</a:t>
            </a:r>
          </a:p>
        </p:txBody>
      </p:sp>
      <p:sp>
        <p:nvSpPr>
          <p:cNvPr id="87043" name="CaixaDeTexto 4">
            <a:extLst>
              <a:ext uri="{FF2B5EF4-FFF2-40B4-BE49-F238E27FC236}">
                <a16:creationId xmlns:a16="http://schemas.microsoft.com/office/drawing/2014/main" id="{66809DA8-B2D5-43BE-94E5-5C56D69CF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2286000"/>
            <a:ext cx="305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O número 25 está no vetor?</a:t>
            </a:r>
          </a:p>
        </p:txBody>
      </p: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2432647C-5550-F1D5-DF67-4EF8F13A6837}"/>
              </a:ext>
            </a:extLst>
          </p:cNvPr>
          <p:cNvCxnSpPr/>
          <p:nvPr/>
        </p:nvCxnSpPr>
        <p:spPr>
          <a:xfrm rot="5400000" flipH="1" flipV="1">
            <a:off x="4072731" y="5785644"/>
            <a:ext cx="428625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45" name="CaixaDeTexto 4">
            <a:extLst>
              <a:ext uri="{FF2B5EF4-FFF2-40B4-BE49-F238E27FC236}">
                <a16:creationId xmlns:a16="http://schemas.microsoft.com/office/drawing/2014/main" id="{2A3FB46F-0F3E-91C7-5C56-527E95691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288" y="4857750"/>
            <a:ext cx="319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Não achou, busca na metade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7BD00D9-CFCD-B996-17A3-6D11CD32D51B}"/>
              </a:ext>
            </a:extLst>
          </p:cNvPr>
          <p:cNvSpPr txBox="1"/>
          <p:nvPr/>
        </p:nvSpPr>
        <p:spPr>
          <a:xfrm>
            <a:off x="4071938" y="5286375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7AA2F0D9-5A9D-DA73-3E39-7826C4109F4F}"/>
              </a:ext>
            </a:extLst>
          </p:cNvPr>
          <p:cNvSpPr txBox="1"/>
          <p:nvPr/>
        </p:nvSpPr>
        <p:spPr>
          <a:xfrm>
            <a:off x="4500563" y="5286375"/>
            <a:ext cx="42862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3AA3E96E-390E-D616-BBF8-D25B9DDBF1FD}"/>
              </a:ext>
            </a:extLst>
          </p:cNvPr>
          <p:cNvCxnSpPr/>
          <p:nvPr/>
        </p:nvCxnSpPr>
        <p:spPr>
          <a:xfrm rot="5400000" flipH="1" flipV="1">
            <a:off x="3644106" y="4571207"/>
            <a:ext cx="428625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49" name="CaixaDeTexto 4">
            <a:extLst>
              <a:ext uri="{FF2B5EF4-FFF2-40B4-BE49-F238E27FC236}">
                <a16:creationId xmlns:a16="http://schemas.microsoft.com/office/drawing/2014/main" id="{DE9E1272-7538-F22E-19D9-98C5E4CDF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3643313"/>
            <a:ext cx="319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Não achou, busca na metade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13E7C6A-DD18-60EE-FFF4-63AE2B7D3845}"/>
              </a:ext>
            </a:extLst>
          </p:cNvPr>
          <p:cNvSpPr txBox="1"/>
          <p:nvPr/>
        </p:nvSpPr>
        <p:spPr>
          <a:xfrm>
            <a:off x="3276600" y="3962400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98CFAC8-E4B6-0136-45D3-4C84B204EF25}"/>
              </a:ext>
            </a:extLst>
          </p:cNvPr>
          <p:cNvSpPr txBox="1"/>
          <p:nvPr/>
        </p:nvSpPr>
        <p:spPr>
          <a:xfrm>
            <a:off x="3705225" y="3962400"/>
            <a:ext cx="41910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9458054-777F-2325-ACCF-0E7BE500B4ED}"/>
              </a:ext>
            </a:extLst>
          </p:cNvPr>
          <p:cNvSpPr txBox="1"/>
          <p:nvPr/>
        </p:nvSpPr>
        <p:spPr>
          <a:xfrm>
            <a:off x="4230688" y="3967163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D0ED533-B6BA-5E19-4C7E-0551991B543D}"/>
              </a:ext>
            </a:extLst>
          </p:cNvPr>
          <p:cNvSpPr txBox="1"/>
          <p:nvPr/>
        </p:nvSpPr>
        <p:spPr>
          <a:xfrm>
            <a:off x="4657725" y="3967163"/>
            <a:ext cx="430213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7CF9418-FEC4-5B37-8224-167B15AA20CD}"/>
              </a:ext>
            </a:extLst>
          </p:cNvPr>
          <p:cNvSpPr txBox="1"/>
          <p:nvPr/>
        </p:nvSpPr>
        <p:spPr>
          <a:xfrm>
            <a:off x="3357563" y="1857375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927A9F3-AD73-C639-0423-D13CF8463136}"/>
              </a:ext>
            </a:extLst>
          </p:cNvPr>
          <p:cNvSpPr txBox="1"/>
          <p:nvPr/>
        </p:nvSpPr>
        <p:spPr>
          <a:xfrm>
            <a:off x="3714750" y="1857375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FDCC5E8-77AF-B008-79F5-B91BE65146F6}"/>
              </a:ext>
            </a:extLst>
          </p:cNvPr>
          <p:cNvSpPr txBox="1"/>
          <p:nvPr/>
        </p:nvSpPr>
        <p:spPr>
          <a:xfrm>
            <a:off x="4071938" y="1857375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AA787F7-AC9D-AC34-FC14-90242371D7E9}"/>
              </a:ext>
            </a:extLst>
          </p:cNvPr>
          <p:cNvSpPr txBox="1"/>
          <p:nvPr/>
        </p:nvSpPr>
        <p:spPr>
          <a:xfrm>
            <a:off x="4402138" y="1857375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4264827-286D-6B13-4DFA-22406F4A9642}"/>
              </a:ext>
            </a:extLst>
          </p:cNvPr>
          <p:cNvSpPr txBox="1"/>
          <p:nvPr/>
        </p:nvSpPr>
        <p:spPr>
          <a:xfrm>
            <a:off x="4759325" y="1857375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A958B86-6AFA-0263-301C-5EF99C058B59}"/>
              </a:ext>
            </a:extLst>
          </p:cNvPr>
          <p:cNvSpPr txBox="1"/>
          <p:nvPr/>
        </p:nvSpPr>
        <p:spPr>
          <a:xfrm>
            <a:off x="5187950" y="1857375"/>
            <a:ext cx="41910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C1D5EC5-0F22-8557-2581-1B9146BBB000}"/>
              </a:ext>
            </a:extLst>
          </p:cNvPr>
          <p:cNvSpPr txBox="1"/>
          <p:nvPr/>
        </p:nvSpPr>
        <p:spPr>
          <a:xfrm>
            <a:off x="5713413" y="1862138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0D6A297-3600-3C3E-A6D7-42910B6FA0FD}"/>
              </a:ext>
            </a:extLst>
          </p:cNvPr>
          <p:cNvSpPr txBox="1"/>
          <p:nvPr/>
        </p:nvSpPr>
        <p:spPr>
          <a:xfrm>
            <a:off x="6142038" y="1862138"/>
            <a:ext cx="42862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E91CFCA-2C28-DF84-4CB7-CCEE59375724}"/>
              </a:ext>
            </a:extLst>
          </p:cNvPr>
          <p:cNvSpPr txBox="1"/>
          <p:nvPr/>
        </p:nvSpPr>
        <p:spPr>
          <a:xfrm>
            <a:off x="3313113" y="2786063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DBF1027-4D60-BEE6-9AB2-DD1B3804101A}"/>
              </a:ext>
            </a:extLst>
          </p:cNvPr>
          <p:cNvSpPr txBox="1"/>
          <p:nvPr/>
        </p:nvSpPr>
        <p:spPr>
          <a:xfrm>
            <a:off x="3670300" y="2786063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42C619D-AE34-B460-99FD-CC6CD48CE07E}"/>
              </a:ext>
            </a:extLst>
          </p:cNvPr>
          <p:cNvSpPr txBox="1"/>
          <p:nvPr/>
        </p:nvSpPr>
        <p:spPr>
          <a:xfrm>
            <a:off x="4027488" y="2786063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3861A0D-C183-EBC0-C71A-F2D95A6E540F}"/>
              </a:ext>
            </a:extLst>
          </p:cNvPr>
          <p:cNvSpPr txBox="1"/>
          <p:nvPr/>
        </p:nvSpPr>
        <p:spPr>
          <a:xfrm>
            <a:off x="4357688" y="2786063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" name="CaixaDeTexto 30">
            <a:extLst>
              <a:ext uri="{FF2B5EF4-FFF2-40B4-BE49-F238E27FC236}">
                <a16:creationId xmlns:a16="http://schemas.microsoft.com/office/drawing/2014/main" id="{48F78994-C6D1-15ED-30C7-641FEE81C705}"/>
              </a:ext>
            </a:extLst>
          </p:cNvPr>
          <p:cNvSpPr txBox="1"/>
          <p:nvPr/>
        </p:nvSpPr>
        <p:spPr>
          <a:xfrm>
            <a:off x="4714875" y="2786063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3" name="CaixaDeTexto 31">
            <a:extLst>
              <a:ext uri="{FF2B5EF4-FFF2-40B4-BE49-F238E27FC236}">
                <a16:creationId xmlns:a16="http://schemas.microsoft.com/office/drawing/2014/main" id="{955D0657-9162-28BC-9E17-EC90649B2252}"/>
              </a:ext>
            </a:extLst>
          </p:cNvPr>
          <p:cNvSpPr txBox="1"/>
          <p:nvPr/>
        </p:nvSpPr>
        <p:spPr>
          <a:xfrm>
            <a:off x="5143500" y="2786063"/>
            <a:ext cx="41910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4" name="CaixaDeTexto 32">
            <a:extLst>
              <a:ext uri="{FF2B5EF4-FFF2-40B4-BE49-F238E27FC236}">
                <a16:creationId xmlns:a16="http://schemas.microsoft.com/office/drawing/2014/main" id="{C4D8A9F8-F0D5-47D7-084B-0A312E91675E}"/>
              </a:ext>
            </a:extLst>
          </p:cNvPr>
          <p:cNvSpPr txBox="1"/>
          <p:nvPr/>
        </p:nvSpPr>
        <p:spPr>
          <a:xfrm>
            <a:off x="5668963" y="2790825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5" name="CaixaDeTexto 33">
            <a:extLst>
              <a:ext uri="{FF2B5EF4-FFF2-40B4-BE49-F238E27FC236}">
                <a16:creationId xmlns:a16="http://schemas.microsoft.com/office/drawing/2014/main" id="{A3F3ABD3-8C2B-68ED-481F-EACE525ABAF7}"/>
              </a:ext>
            </a:extLst>
          </p:cNvPr>
          <p:cNvSpPr txBox="1"/>
          <p:nvPr/>
        </p:nvSpPr>
        <p:spPr>
          <a:xfrm>
            <a:off x="6096000" y="2790825"/>
            <a:ext cx="430213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cxnSp>
        <p:nvCxnSpPr>
          <p:cNvPr id="87070" name="Conector de seta reta 40">
            <a:extLst>
              <a:ext uri="{FF2B5EF4-FFF2-40B4-BE49-F238E27FC236}">
                <a16:creationId xmlns:a16="http://schemas.microsoft.com/office/drawing/2014/main" id="{F79AD7FF-B7F0-787C-6407-DFD1351D961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00563" y="3071813"/>
            <a:ext cx="1587" cy="428625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ítulo 1">
            <a:extLst>
              <a:ext uri="{FF2B5EF4-FFF2-40B4-BE49-F238E27FC236}">
                <a16:creationId xmlns:a16="http://schemas.microsoft.com/office/drawing/2014/main" id="{3739F8F2-EF64-D6C0-FBA3-053255EE5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Busca Binária</a:t>
            </a:r>
          </a:p>
        </p:txBody>
      </p:sp>
      <p:sp>
        <p:nvSpPr>
          <p:cNvPr id="89091" name="CaixaDeTexto 4">
            <a:extLst>
              <a:ext uri="{FF2B5EF4-FFF2-40B4-BE49-F238E27FC236}">
                <a16:creationId xmlns:a16="http://schemas.microsoft.com/office/drawing/2014/main" id="{E68834CC-2141-2957-9605-CA30C12A4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2286000"/>
            <a:ext cx="305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O número 25 está no vetor?</a:t>
            </a:r>
          </a:p>
        </p:txBody>
      </p:sp>
      <p:sp>
        <p:nvSpPr>
          <p:cNvPr id="89092" name="CaixaDeTexto 4">
            <a:extLst>
              <a:ext uri="{FF2B5EF4-FFF2-40B4-BE49-F238E27FC236}">
                <a16:creationId xmlns:a16="http://schemas.microsoft.com/office/drawing/2014/main" id="{9F249EFC-8268-8AE4-3582-9A18A5C33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6072188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Não achou!</a:t>
            </a:r>
          </a:p>
        </p:txBody>
      </p: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EBA26349-3172-117F-D060-3DC67078C4A9}"/>
              </a:ext>
            </a:extLst>
          </p:cNvPr>
          <p:cNvCxnSpPr/>
          <p:nvPr/>
        </p:nvCxnSpPr>
        <p:spPr>
          <a:xfrm rot="5400000" flipH="1" flipV="1">
            <a:off x="4072731" y="5785644"/>
            <a:ext cx="428625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094" name="CaixaDeTexto 4">
            <a:extLst>
              <a:ext uri="{FF2B5EF4-FFF2-40B4-BE49-F238E27FC236}">
                <a16:creationId xmlns:a16="http://schemas.microsoft.com/office/drawing/2014/main" id="{4B9CA3FF-AD91-3770-9DF1-8821D2092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288" y="4857750"/>
            <a:ext cx="319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Não achou, busca na metade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ADC560E8-7E48-238E-5395-C9554B77B942}"/>
              </a:ext>
            </a:extLst>
          </p:cNvPr>
          <p:cNvSpPr txBox="1"/>
          <p:nvPr/>
        </p:nvSpPr>
        <p:spPr>
          <a:xfrm>
            <a:off x="4071938" y="5286375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41481FD3-C761-260D-569A-ABA733BAC1B2}"/>
              </a:ext>
            </a:extLst>
          </p:cNvPr>
          <p:cNvSpPr txBox="1"/>
          <p:nvPr/>
        </p:nvSpPr>
        <p:spPr>
          <a:xfrm>
            <a:off x="4500563" y="5286375"/>
            <a:ext cx="42862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CE7B7AA9-6498-53DC-86E0-8CA1709C56C5}"/>
              </a:ext>
            </a:extLst>
          </p:cNvPr>
          <p:cNvCxnSpPr/>
          <p:nvPr/>
        </p:nvCxnSpPr>
        <p:spPr>
          <a:xfrm rot="5400000" flipH="1" flipV="1">
            <a:off x="3644106" y="4571207"/>
            <a:ext cx="428625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098" name="CaixaDeTexto 4">
            <a:extLst>
              <a:ext uri="{FF2B5EF4-FFF2-40B4-BE49-F238E27FC236}">
                <a16:creationId xmlns:a16="http://schemas.microsoft.com/office/drawing/2014/main" id="{CA714DA1-5375-0A05-5B1A-B487B47C8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3643313"/>
            <a:ext cx="319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Não achou, busca na metade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FEA5D6A-0A11-A11C-23D2-66B0FFA6E0ED}"/>
              </a:ext>
            </a:extLst>
          </p:cNvPr>
          <p:cNvSpPr txBox="1"/>
          <p:nvPr/>
        </p:nvSpPr>
        <p:spPr>
          <a:xfrm>
            <a:off x="3276600" y="3962400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A41367C-11B8-5A62-1700-1100E0606FB0}"/>
              </a:ext>
            </a:extLst>
          </p:cNvPr>
          <p:cNvSpPr txBox="1"/>
          <p:nvPr/>
        </p:nvSpPr>
        <p:spPr>
          <a:xfrm>
            <a:off x="3705225" y="3962400"/>
            <a:ext cx="41910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C54E2ED-C7B3-F83F-4F42-43F4F1B195BF}"/>
              </a:ext>
            </a:extLst>
          </p:cNvPr>
          <p:cNvSpPr txBox="1"/>
          <p:nvPr/>
        </p:nvSpPr>
        <p:spPr>
          <a:xfrm>
            <a:off x="4230688" y="3967163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FE399AE-0991-FCCD-F50B-0E8EF141381B}"/>
              </a:ext>
            </a:extLst>
          </p:cNvPr>
          <p:cNvSpPr txBox="1"/>
          <p:nvPr/>
        </p:nvSpPr>
        <p:spPr>
          <a:xfrm>
            <a:off x="4657725" y="3967163"/>
            <a:ext cx="430213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C91F182-C095-31F0-2669-69052E0593D9}"/>
              </a:ext>
            </a:extLst>
          </p:cNvPr>
          <p:cNvSpPr txBox="1"/>
          <p:nvPr/>
        </p:nvSpPr>
        <p:spPr>
          <a:xfrm>
            <a:off x="3357563" y="1857375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BC0786D-B87D-5D46-2FB5-611532B7BC29}"/>
              </a:ext>
            </a:extLst>
          </p:cNvPr>
          <p:cNvSpPr txBox="1"/>
          <p:nvPr/>
        </p:nvSpPr>
        <p:spPr>
          <a:xfrm>
            <a:off x="3714750" y="1857375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164472B-7834-9D63-75F4-8ED6C847FEF3}"/>
              </a:ext>
            </a:extLst>
          </p:cNvPr>
          <p:cNvSpPr txBox="1"/>
          <p:nvPr/>
        </p:nvSpPr>
        <p:spPr>
          <a:xfrm>
            <a:off x="4071938" y="1857375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CB11016-1B66-0837-3A43-F0179EBAF818}"/>
              </a:ext>
            </a:extLst>
          </p:cNvPr>
          <p:cNvSpPr txBox="1"/>
          <p:nvPr/>
        </p:nvSpPr>
        <p:spPr>
          <a:xfrm>
            <a:off x="4402138" y="1857375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29062AD-936A-9DF9-FB20-899F3BCE6ACD}"/>
              </a:ext>
            </a:extLst>
          </p:cNvPr>
          <p:cNvSpPr txBox="1"/>
          <p:nvPr/>
        </p:nvSpPr>
        <p:spPr>
          <a:xfrm>
            <a:off x="4759325" y="1857375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8924223-7A0E-E704-F736-A4220CCC8B17}"/>
              </a:ext>
            </a:extLst>
          </p:cNvPr>
          <p:cNvSpPr txBox="1"/>
          <p:nvPr/>
        </p:nvSpPr>
        <p:spPr>
          <a:xfrm>
            <a:off x="5187950" y="1857375"/>
            <a:ext cx="41910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FD1AA13-ABDF-A049-9AAD-06FD80F6E284}"/>
              </a:ext>
            </a:extLst>
          </p:cNvPr>
          <p:cNvSpPr txBox="1"/>
          <p:nvPr/>
        </p:nvSpPr>
        <p:spPr>
          <a:xfrm>
            <a:off x="5713413" y="1862138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FFEA833-5820-4ABC-DC63-05EB581425CB}"/>
              </a:ext>
            </a:extLst>
          </p:cNvPr>
          <p:cNvSpPr txBox="1"/>
          <p:nvPr/>
        </p:nvSpPr>
        <p:spPr>
          <a:xfrm>
            <a:off x="6142038" y="1862138"/>
            <a:ext cx="42862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9F0E49F-A1FD-5D59-A87A-DD1893179D35}"/>
              </a:ext>
            </a:extLst>
          </p:cNvPr>
          <p:cNvSpPr txBox="1"/>
          <p:nvPr/>
        </p:nvSpPr>
        <p:spPr>
          <a:xfrm>
            <a:off x="3313113" y="2786063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767B064-9601-CF78-3CF7-B5288EA260B4}"/>
              </a:ext>
            </a:extLst>
          </p:cNvPr>
          <p:cNvSpPr txBox="1"/>
          <p:nvPr/>
        </p:nvSpPr>
        <p:spPr>
          <a:xfrm>
            <a:off x="3670300" y="2786063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F75F3E3-8DAD-064F-DB3C-AB7B3E40AA76}"/>
              </a:ext>
            </a:extLst>
          </p:cNvPr>
          <p:cNvSpPr txBox="1"/>
          <p:nvPr/>
        </p:nvSpPr>
        <p:spPr>
          <a:xfrm>
            <a:off x="4027488" y="2786063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8AAE3D9-71B8-AE1D-D628-4A31005F6478}"/>
              </a:ext>
            </a:extLst>
          </p:cNvPr>
          <p:cNvSpPr txBox="1"/>
          <p:nvPr/>
        </p:nvSpPr>
        <p:spPr>
          <a:xfrm>
            <a:off x="4357688" y="2786063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" name="CaixaDeTexto 30">
            <a:extLst>
              <a:ext uri="{FF2B5EF4-FFF2-40B4-BE49-F238E27FC236}">
                <a16:creationId xmlns:a16="http://schemas.microsoft.com/office/drawing/2014/main" id="{5AB5EB3C-8481-AAA6-7765-29122E1BC9D2}"/>
              </a:ext>
            </a:extLst>
          </p:cNvPr>
          <p:cNvSpPr txBox="1"/>
          <p:nvPr/>
        </p:nvSpPr>
        <p:spPr>
          <a:xfrm>
            <a:off x="4714875" y="2786063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3" name="CaixaDeTexto 31">
            <a:extLst>
              <a:ext uri="{FF2B5EF4-FFF2-40B4-BE49-F238E27FC236}">
                <a16:creationId xmlns:a16="http://schemas.microsoft.com/office/drawing/2014/main" id="{8B285D40-F7B7-5D86-E1BD-AE7EA6EAE854}"/>
              </a:ext>
            </a:extLst>
          </p:cNvPr>
          <p:cNvSpPr txBox="1"/>
          <p:nvPr/>
        </p:nvSpPr>
        <p:spPr>
          <a:xfrm>
            <a:off x="5143500" y="2786063"/>
            <a:ext cx="41910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4" name="CaixaDeTexto 32">
            <a:extLst>
              <a:ext uri="{FF2B5EF4-FFF2-40B4-BE49-F238E27FC236}">
                <a16:creationId xmlns:a16="http://schemas.microsoft.com/office/drawing/2014/main" id="{FCBA7657-A1FC-8577-A4D1-2C532E2DAF62}"/>
              </a:ext>
            </a:extLst>
          </p:cNvPr>
          <p:cNvSpPr txBox="1"/>
          <p:nvPr/>
        </p:nvSpPr>
        <p:spPr>
          <a:xfrm>
            <a:off x="5668963" y="2790825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5" name="CaixaDeTexto 33">
            <a:extLst>
              <a:ext uri="{FF2B5EF4-FFF2-40B4-BE49-F238E27FC236}">
                <a16:creationId xmlns:a16="http://schemas.microsoft.com/office/drawing/2014/main" id="{CAAAF9D1-53F1-8601-147F-90727FD62C3A}"/>
              </a:ext>
            </a:extLst>
          </p:cNvPr>
          <p:cNvSpPr txBox="1"/>
          <p:nvPr/>
        </p:nvSpPr>
        <p:spPr>
          <a:xfrm>
            <a:off x="6096000" y="2790825"/>
            <a:ext cx="430213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cxnSp>
        <p:nvCxnSpPr>
          <p:cNvPr id="89119" name="Conector de seta reta 40">
            <a:extLst>
              <a:ext uri="{FF2B5EF4-FFF2-40B4-BE49-F238E27FC236}">
                <a16:creationId xmlns:a16="http://schemas.microsoft.com/office/drawing/2014/main" id="{4DD48953-01B9-FB50-E1BB-9D663986138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00563" y="3071813"/>
            <a:ext cx="1587" cy="428625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ítulo 1">
            <a:extLst>
              <a:ext uri="{FF2B5EF4-FFF2-40B4-BE49-F238E27FC236}">
                <a16:creationId xmlns:a16="http://schemas.microsoft.com/office/drawing/2014/main" id="{BE9F53F4-92AF-36A3-3FF8-5DFC31285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Busca Binária</a:t>
            </a:r>
          </a:p>
        </p:txBody>
      </p:sp>
      <p:sp>
        <p:nvSpPr>
          <p:cNvPr id="91139" name="CaixaDeTexto 4">
            <a:extLst>
              <a:ext uri="{FF2B5EF4-FFF2-40B4-BE49-F238E27FC236}">
                <a16:creationId xmlns:a16="http://schemas.microsoft.com/office/drawing/2014/main" id="{EED4E2DA-F848-ACDA-D480-41A6B46C0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2286000"/>
            <a:ext cx="305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O número 25 está no vetor?</a:t>
            </a:r>
          </a:p>
        </p:txBody>
      </p:sp>
      <p:sp>
        <p:nvSpPr>
          <p:cNvPr id="91140" name="CaixaDeTexto 4">
            <a:extLst>
              <a:ext uri="{FF2B5EF4-FFF2-40B4-BE49-F238E27FC236}">
                <a16:creationId xmlns:a16="http://schemas.microsoft.com/office/drawing/2014/main" id="{F9D68863-9074-3BBF-9555-8E4704223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6072188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Não achou!</a:t>
            </a:r>
          </a:p>
        </p:txBody>
      </p:sp>
      <p:sp>
        <p:nvSpPr>
          <p:cNvPr id="91141" name="CaixaDeTexto 4">
            <a:extLst>
              <a:ext uri="{FF2B5EF4-FFF2-40B4-BE49-F238E27FC236}">
                <a16:creationId xmlns:a16="http://schemas.microsoft.com/office/drawing/2014/main" id="{CFBEF7F0-05C1-ABB7-F127-6AA1BC66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5643563"/>
            <a:ext cx="1090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O(log</a:t>
            </a:r>
            <a:r>
              <a:rPr lang="pt-BR" altLang="pt-BR" sz="1800" b="1" baseline="-25000">
                <a:latin typeface="Arial" panose="020B0604020202020204" pitchFamily="34" charset="0"/>
              </a:rPr>
              <a:t>2</a:t>
            </a:r>
            <a:r>
              <a:rPr lang="pt-BR" altLang="pt-BR" sz="1800" b="1">
                <a:latin typeface="Arial" panose="020B0604020202020204" pitchFamily="34" charset="0"/>
              </a:rPr>
              <a:t>n)</a:t>
            </a:r>
          </a:p>
        </p:txBody>
      </p: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4691BA3D-9E7E-01C0-4647-FA2718512488}"/>
              </a:ext>
            </a:extLst>
          </p:cNvPr>
          <p:cNvCxnSpPr/>
          <p:nvPr/>
        </p:nvCxnSpPr>
        <p:spPr>
          <a:xfrm rot="5400000" flipH="1" flipV="1">
            <a:off x="4072731" y="5785644"/>
            <a:ext cx="428625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43" name="CaixaDeTexto 4">
            <a:extLst>
              <a:ext uri="{FF2B5EF4-FFF2-40B4-BE49-F238E27FC236}">
                <a16:creationId xmlns:a16="http://schemas.microsoft.com/office/drawing/2014/main" id="{C8AF679D-92D8-AB54-2D10-FBBCE9B8C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288" y="4857750"/>
            <a:ext cx="319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Não achou, busca na metade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ABA3E13A-BDE8-88AA-B4BB-480B50440C98}"/>
              </a:ext>
            </a:extLst>
          </p:cNvPr>
          <p:cNvSpPr txBox="1"/>
          <p:nvPr/>
        </p:nvSpPr>
        <p:spPr>
          <a:xfrm>
            <a:off x="4071938" y="5286375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34FE224-DEB0-CD8C-07FE-619D774CE3C3}"/>
              </a:ext>
            </a:extLst>
          </p:cNvPr>
          <p:cNvSpPr txBox="1"/>
          <p:nvPr/>
        </p:nvSpPr>
        <p:spPr>
          <a:xfrm>
            <a:off x="4500563" y="5286375"/>
            <a:ext cx="42862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8B001FF7-4B7A-19E2-CBD3-79DC89012B26}"/>
              </a:ext>
            </a:extLst>
          </p:cNvPr>
          <p:cNvCxnSpPr/>
          <p:nvPr/>
        </p:nvCxnSpPr>
        <p:spPr>
          <a:xfrm rot="5400000" flipH="1" flipV="1">
            <a:off x="3644106" y="4571207"/>
            <a:ext cx="428625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47" name="CaixaDeTexto 4">
            <a:extLst>
              <a:ext uri="{FF2B5EF4-FFF2-40B4-BE49-F238E27FC236}">
                <a16:creationId xmlns:a16="http://schemas.microsoft.com/office/drawing/2014/main" id="{96A30406-609A-81B0-9BF2-AAB73F55D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3643313"/>
            <a:ext cx="319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Não achou, busca na metade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3F1BEB6-BBC6-BFD5-90B0-2158A13EC557}"/>
              </a:ext>
            </a:extLst>
          </p:cNvPr>
          <p:cNvSpPr txBox="1"/>
          <p:nvPr/>
        </p:nvSpPr>
        <p:spPr>
          <a:xfrm>
            <a:off x="3276600" y="3962400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3071136-0161-573F-3559-E307EE677E6B}"/>
              </a:ext>
            </a:extLst>
          </p:cNvPr>
          <p:cNvSpPr txBox="1"/>
          <p:nvPr/>
        </p:nvSpPr>
        <p:spPr>
          <a:xfrm>
            <a:off x="3705225" y="3962400"/>
            <a:ext cx="41910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83D3E258-88D3-3990-DF3C-D7A0D1BC0506}"/>
              </a:ext>
            </a:extLst>
          </p:cNvPr>
          <p:cNvSpPr txBox="1"/>
          <p:nvPr/>
        </p:nvSpPr>
        <p:spPr>
          <a:xfrm>
            <a:off x="4230688" y="3967163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D03D3E4E-2153-22D2-AE99-18EC76CA4493}"/>
              </a:ext>
            </a:extLst>
          </p:cNvPr>
          <p:cNvSpPr txBox="1"/>
          <p:nvPr/>
        </p:nvSpPr>
        <p:spPr>
          <a:xfrm>
            <a:off x="4657725" y="3967163"/>
            <a:ext cx="430213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DB23E8B-8D32-343C-4DCC-338C47233896}"/>
              </a:ext>
            </a:extLst>
          </p:cNvPr>
          <p:cNvSpPr txBox="1"/>
          <p:nvPr/>
        </p:nvSpPr>
        <p:spPr>
          <a:xfrm>
            <a:off x="3357563" y="1857375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E2E3FF1-6AB2-1530-99CD-2C0B19C33D80}"/>
              </a:ext>
            </a:extLst>
          </p:cNvPr>
          <p:cNvSpPr txBox="1"/>
          <p:nvPr/>
        </p:nvSpPr>
        <p:spPr>
          <a:xfrm>
            <a:off x="3714750" y="1857375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A60EA87-E279-EDF4-2AC1-6E7EB87A4A6C}"/>
              </a:ext>
            </a:extLst>
          </p:cNvPr>
          <p:cNvSpPr txBox="1"/>
          <p:nvPr/>
        </p:nvSpPr>
        <p:spPr>
          <a:xfrm>
            <a:off x="4071938" y="1857375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EF13273-6757-A5B5-63C1-8850FDED1E1B}"/>
              </a:ext>
            </a:extLst>
          </p:cNvPr>
          <p:cNvSpPr txBox="1"/>
          <p:nvPr/>
        </p:nvSpPr>
        <p:spPr>
          <a:xfrm>
            <a:off x="4402138" y="1857375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F576AEB-C63C-3CC0-9DC0-5388083EB6EF}"/>
              </a:ext>
            </a:extLst>
          </p:cNvPr>
          <p:cNvSpPr txBox="1"/>
          <p:nvPr/>
        </p:nvSpPr>
        <p:spPr>
          <a:xfrm>
            <a:off x="4759325" y="1857375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62E9FB5-35E1-3499-8834-ECCFBE0F2893}"/>
              </a:ext>
            </a:extLst>
          </p:cNvPr>
          <p:cNvSpPr txBox="1"/>
          <p:nvPr/>
        </p:nvSpPr>
        <p:spPr>
          <a:xfrm>
            <a:off x="5187950" y="1857375"/>
            <a:ext cx="41910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BD00295-341D-1D52-0E6E-E172922EF96D}"/>
              </a:ext>
            </a:extLst>
          </p:cNvPr>
          <p:cNvSpPr txBox="1"/>
          <p:nvPr/>
        </p:nvSpPr>
        <p:spPr>
          <a:xfrm>
            <a:off x="5713413" y="1862138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0D1B0AD-0691-DD8D-6C11-31894D5AE859}"/>
              </a:ext>
            </a:extLst>
          </p:cNvPr>
          <p:cNvSpPr txBox="1"/>
          <p:nvPr/>
        </p:nvSpPr>
        <p:spPr>
          <a:xfrm>
            <a:off x="6142038" y="1862138"/>
            <a:ext cx="42862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B39A39C-81F1-6F1E-66DB-71772242C2E8}"/>
              </a:ext>
            </a:extLst>
          </p:cNvPr>
          <p:cNvSpPr txBox="1"/>
          <p:nvPr/>
        </p:nvSpPr>
        <p:spPr>
          <a:xfrm>
            <a:off x="3313113" y="2786063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BC83633-EE8B-1578-EC4A-6DBCAF9BC506}"/>
              </a:ext>
            </a:extLst>
          </p:cNvPr>
          <p:cNvSpPr txBox="1"/>
          <p:nvPr/>
        </p:nvSpPr>
        <p:spPr>
          <a:xfrm>
            <a:off x="3670300" y="2786063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DD8EB44-549D-CD30-236C-944460EAF16C}"/>
              </a:ext>
            </a:extLst>
          </p:cNvPr>
          <p:cNvSpPr txBox="1"/>
          <p:nvPr/>
        </p:nvSpPr>
        <p:spPr>
          <a:xfrm>
            <a:off x="4027488" y="2786063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705EB8E-8493-5B04-EB6A-A17C4323D47F}"/>
              </a:ext>
            </a:extLst>
          </p:cNvPr>
          <p:cNvSpPr txBox="1"/>
          <p:nvPr/>
        </p:nvSpPr>
        <p:spPr>
          <a:xfrm>
            <a:off x="4357688" y="2786063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" name="CaixaDeTexto 30">
            <a:extLst>
              <a:ext uri="{FF2B5EF4-FFF2-40B4-BE49-F238E27FC236}">
                <a16:creationId xmlns:a16="http://schemas.microsoft.com/office/drawing/2014/main" id="{B83DBD7D-6F08-AC8D-0C2C-F83A19B50DA6}"/>
              </a:ext>
            </a:extLst>
          </p:cNvPr>
          <p:cNvSpPr txBox="1"/>
          <p:nvPr/>
        </p:nvSpPr>
        <p:spPr>
          <a:xfrm>
            <a:off x="4714875" y="2786063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3" name="CaixaDeTexto 31">
            <a:extLst>
              <a:ext uri="{FF2B5EF4-FFF2-40B4-BE49-F238E27FC236}">
                <a16:creationId xmlns:a16="http://schemas.microsoft.com/office/drawing/2014/main" id="{E2771E2F-15B3-FAFA-2F2C-8608C3C6BD5E}"/>
              </a:ext>
            </a:extLst>
          </p:cNvPr>
          <p:cNvSpPr txBox="1"/>
          <p:nvPr/>
        </p:nvSpPr>
        <p:spPr>
          <a:xfrm>
            <a:off x="5143500" y="2786063"/>
            <a:ext cx="41910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4" name="CaixaDeTexto 32">
            <a:extLst>
              <a:ext uri="{FF2B5EF4-FFF2-40B4-BE49-F238E27FC236}">
                <a16:creationId xmlns:a16="http://schemas.microsoft.com/office/drawing/2014/main" id="{42B27F05-F586-6C02-9879-3CBE35E0CCB9}"/>
              </a:ext>
            </a:extLst>
          </p:cNvPr>
          <p:cNvSpPr txBox="1"/>
          <p:nvPr/>
        </p:nvSpPr>
        <p:spPr>
          <a:xfrm>
            <a:off x="5668963" y="2790825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5" name="CaixaDeTexto 33">
            <a:extLst>
              <a:ext uri="{FF2B5EF4-FFF2-40B4-BE49-F238E27FC236}">
                <a16:creationId xmlns:a16="http://schemas.microsoft.com/office/drawing/2014/main" id="{24B5D651-238A-E108-6904-A1C5B75F988C}"/>
              </a:ext>
            </a:extLst>
          </p:cNvPr>
          <p:cNvSpPr txBox="1"/>
          <p:nvPr/>
        </p:nvSpPr>
        <p:spPr>
          <a:xfrm>
            <a:off x="6096000" y="2790825"/>
            <a:ext cx="430213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cxnSp>
        <p:nvCxnSpPr>
          <p:cNvPr id="91168" name="Conector de seta reta 40">
            <a:extLst>
              <a:ext uri="{FF2B5EF4-FFF2-40B4-BE49-F238E27FC236}">
                <a16:creationId xmlns:a16="http://schemas.microsoft.com/office/drawing/2014/main" id="{1B1049B8-4344-C6CA-236E-2BE0B77A681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00563" y="3071813"/>
            <a:ext cx="1587" cy="428625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ítulo 1">
            <a:extLst>
              <a:ext uri="{FF2B5EF4-FFF2-40B4-BE49-F238E27FC236}">
                <a16:creationId xmlns:a16="http://schemas.microsoft.com/office/drawing/2014/main" id="{26FA57CE-DAA8-A5B7-02E2-7AA4C96C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Busca Binária</a:t>
            </a:r>
          </a:p>
        </p:txBody>
      </p:sp>
      <p:sp>
        <p:nvSpPr>
          <p:cNvPr id="93187" name="CaixaDeTexto 4">
            <a:extLst>
              <a:ext uri="{FF2B5EF4-FFF2-40B4-BE49-F238E27FC236}">
                <a16:creationId xmlns:a16="http://schemas.microsoft.com/office/drawing/2014/main" id="{68F2317E-7132-73C7-484E-D2C3CA0B7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2286000"/>
            <a:ext cx="305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O número 25 está no vetor?</a:t>
            </a:r>
          </a:p>
        </p:txBody>
      </p:sp>
      <p:sp>
        <p:nvSpPr>
          <p:cNvPr id="93188" name="CaixaDeTexto 4">
            <a:extLst>
              <a:ext uri="{FF2B5EF4-FFF2-40B4-BE49-F238E27FC236}">
                <a16:creationId xmlns:a16="http://schemas.microsoft.com/office/drawing/2014/main" id="{90E4F9A7-49E1-23A6-D337-1C9ECA20C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6072188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Não achou!</a:t>
            </a:r>
          </a:p>
        </p:txBody>
      </p:sp>
      <p:sp>
        <p:nvSpPr>
          <p:cNvPr id="93189" name="CaixaDeTexto 4">
            <a:extLst>
              <a:ext uri="{FF2B5EF4-FFF2-40B4-BE49-F238E27FC236}">
                <a16:creationId xmlns:a16="http://schemas.microsoft.com/office/drawing/2014/main" id="{F031F0E0-427E-E0BD-68F3-D98614171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5643563"/>
            <a:ext cx="1090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O(log</a:t>
            </a:r>
            <a:r>
              <a:rPr lang="pt-BR" altLang="pt-BR" sz="1800" b="1" baseline="-25000">
                <a:latin typeface="Arial" panose="020B0604020202020204" pitchFamily="34" charset="0"/>
              </a:rPr>
              <a:t>2</a:t>
            </a:r>
            <a:r>
              <a:rPr lang="pt-BR" altLang="pt-BR" sz="1800" b="1">
                <a:latin typeface="Arial" panose="020B0604020202020204" pitchFamily="34" charset="0"/>
              </a:rPr>
              <a:t>n)</a:t>
            </a:r>
          </a:p>
        </p:txBody>
      </p: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089FFFEC-6047-4968-E675-28D0B844A892}"/>
              </a:ext>
            </a:extLst>
          </p:cNvPr>
          <p:cNvCxnSpPr/>
          <p:nvPr/>
        </p:nvCxnSpPr>
        <p:spPr>
          <a:xfrm rot="5400000" flipH="1" flipV="1">
            <a:off x="4072731" y="5785644"/>
            <a:ext cx="428625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91" name="CaixaDeTexto 4">
            <a:extLst>
              <a:ext uri="{FF2B5EF4-FFF2-40B4-BE49-F238E27FC236}">
                <a16:creationId xmlns:a16="http://schemas.microsoft.com/office/drawing/2014/main" id="{C13E28BE-BE70-CBDC-7559-BC272DE2B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288" y="4857750"/>
            <a:ext cx="319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Não achou, busca na metade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38D1CBEE-2133-74ED-D86B-AAF86EC69B0D}"/>
              </a:ext>
            </a:extLst>
          </p:cNvPr>
          <p:cNvSpPr txBox="1"/>
          <p:nvPr/>
        </p:nvSpPr>
        <p:spPr>
          <a:xfrm>
            <a:off x="4071938" y="5286375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DD2A91E9-097E-A090-F5B2-9F4543A83685}"/>
              </a:ext>
            </a:extLst>
          </p:cNvPr>
          <p:cNvSpPr txBox="1"/>
          <p:nvPr/>
        </p:nvSpPr>
        <p:spPr>
          <a:xfrm>
            <a:off x="4500563" y="5286375"/>
            <a:ext cx="42862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134F4D51-0254-3FF6-DE40-21CFABD55C80}"/>
              </a:ext>
            </a:extLst>
          </p:cNvPr>
          <p:cNvCxnSpPr/>
          <p:nvPr/>
        </p:nvCxnSpPr>
        <p:spPr>
          <a:xfrm rot="5400000" flipH="1" flipV="1">
            <a:off x="3644106" y="4571207"/>
            <a:ext cx="428625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95" name="CaixaDeTexto 4">
            <a:extLst>
              <a:ext uri="{FF2B5EF4-FFF2-40B4-BE49-F238E27FC236}">
                <a16:creationId xmlns:a16="http://schemas.microsoft.com/office/drawing/2014/main" id="{6633DA34-55DA-00D0-46B0-19BB7C40E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3643313"/>
            <a:ext cx="319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Não achou, busca na metade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8E33C00-255F-4BBE-1065-41878B351117}"/>
              </a:ext>
            </a:extLst>
          </p:cNvPr>
          <p:cNvSpPr txBox="1"/>
          <p:nvPr/>
        </p:nvSpPr>
        <p:spPr>
          <a:xfrm>
            <a:off x="3276600" y="3962400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3279949-4914-F22B-F848-CF4127DB022C}"/>
              </a:ext>
            </a:extLst>
          </p:cNvPr>
          <p:cNvSpPr txBox="1"/>
          <p:nvPr/>
        </p:nvSpPr>
        <p:spPr>
          <a:xfrm>
            <a:off x="3705225" y="3962400"/>
            <a:ext cx="41910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4DEBA19-36F1-AFAE-99F4-6FF2B57D467E}"/>
              </a:ext>
            </a:extLst>
          </p:cNvPr>
          <p:cNvSpPr txBox="1"/>
          <p:nvPr/>
        </p:nvSpPr>
        <p:spPr>
          <a:xfrm>
            <a:off x="4230688" y="3967163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E314523A-8FA4-5C08-B7BE-085C62165101}"/>
              </a:ext>
            </a:extLst>
          </p:cNvPr>
          <p:cNvSpPr txBox="1"/>
          <p:nvPr/>
        </p:nvSpPr>
        <p:spPr>
          <a:xfrm>
            <a:off x="4657725" y="3967163"/>
            <a:ext cx="430213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DB547AF-75AF-51EF-202D-5A02151E238D}"/>
              </a:ext>
            </a:extLst>
          </p:cNvPr>
          <p:cNvSpPr txBox="1"/>
          <p:nvPr/>
        </p:nvSpPr>
        <p:spPr>
          <a:xfrm>
            <a:off x="3357563" y="1857375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F937308-7A08-37B3-0ED9-049083A6A6E4}"/>
              </a:ext>
            </a:extLst>
          </p:cNvPr>
          <p:cNvSpPr txBox="1"/>
          <p:nvPr/>
        </p:nvSpPr>
        <p:spPr>
          <a:xfrm>
            <a:off x="3714750" y="1857375"/>
            <a:ext cx="284163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5551520-691D-E741-ECD2-8DBF55396592}"/>
              </a:ext>
            </a:extLst>
          </p:cNvPr>
          <p:cNvSpPr txBox="1"/>
          <p:nvPr/>
        </p:nvSpPr>
        <p:spPr>
          <a:xfrm>
            <a:off x="4071938" y="1857375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B6115AF-C078-836B-AC88-051BBEA102A5}"/>
              </a:ext>
            </a:extLst>
          </p:cNvPr>
          <p:cNvSpPr txBox="1"/>
          <p:nvPr/>
        </p:nvSpPr>
        <p:spPr>
          <a:xfrm>
            <a:off x="4402138" y="1857375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C0D159A-755E-753B-7B5A-CC659EE99058}"/>
              </a:ext>
            </a:extLst>
          </p:cNvPr>
          <p:cNvSpPr txBox="1"/>
          <p:nvPr/>
        </p:nvSpPr>
        <p:spPr>
          <a:xfrm>
            <a:off x="4759325" y="1857375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8D1E33D-AD25-238B-EB72-CC556E42F412}"/>
              </a:ext>
            </a:extLst>
          </p:cNvPr>
          <p:cNvSpPr txBox="1"/>
          <p:nvPr/>
        </p:nvSpPr>
        <p:spPr>
          <a:xfrm>
            <a:off x="5187950" y="1857375"/>
            <a:ext cx="41910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A4827FF-E5AF-9035-F07A-FD015B3E208F}"/>
              </a:ext>
            </a:extLst>
          </p:cNvPr>
          <p:cNvSpPr txBox="1"/>
          <p:nvPr/>
        </p:nvSpPr>
        <p:spPr>
          <a:xfrm>
            <a:off x="5713413" y="1862138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9A3ADB6-84D1-B433-6F2F-690D3D4087A5}"/>
              </a:ext>
            </a:extLst>
          </p:cNvPr>
          <p:cNvSpPr txBox="1"/>
          <p:nvPr/>
        </p:nvSpPr>
        <p:spPr>
          <a:xfrm>
            <a:off x="6142038" y="1862138"/>
            <a:ext cx="42862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DD2F101-6228-2F9C-F25A-88B046A31EDF}"/>
              </a:ext>
            </a:extLst>
          </p:cNvPr>
          <p:cNvSpPr txBox="1"/>
          <p:nvPr/>
        </p:nvSpPr>
        <p:spPr>
          <a:xfrm>
            <a:off x="3313113" y="2786063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37845B0-32BA-0657-1E4B-A0408D3FC438}"/>
              </a:ext>
            </a:extLst>
          </p:cNvPr>
          <p:cNvSpPr txBox="1"/>
          <p:nvPr/>
        </p:nvSpPr>
        <p:spPr>
          <a:xfrm>
            <a:off x="3670300" y="2786063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0F5995A-9C69-4A13-5EF9-344042496DA5}"/>
              </a:ext>
            </a:extLst>
          </p:cNvPr>
          <p:cNvSpPr txBox="1"/>
          <p:nvPr/>
        </p:nvSpPr>
        <p:spPr>
          <a:xfrm>
            <a:off x="4027488" y="2786063"/>
            <a:ext cx="282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84B9C75-7271-7E9B-1749-C9327912FA05}"/>
              </a:ext>
            </a:extLst>
          </p:cNvPr>
          <p:cNvSpPr txBox="1"/>
          <p:nvPr/>
        </p:nvSpPr>
        <p:spPr>
          <a:xfrm>
            <a:off x="4357688" y="2786063"/>
            <a:ext cx="284162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" name="CaixaDeTexto 30">
            <a:extLst>
              <a:ext uri="{FF2B5EF4-FFF2-40B4-BE49-F238E27FC236}">
                <a16:creationId xmlns:a16="http://schemas.microsoft.com/office/drawing/2014/main" id="{F3499CB2-FCDC-BB6F-8BC7-60A49DEEAEEE}"/>
              </a:ext>
            </a:extLst>
          </p:cNvPr>
          <p:cNvSpPr txBox="1"/>
          <p:nvPr/>
        </p:nvSpPr>
        <p:spPr>
          <a:xfrm>
            <a:off x="4714875" y="2786063"/>
            <a:ext cx="3841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3" name="CaixaDeTexto 31">
            <a:extLst>
              <a:ext uri="{FF2B5EF4-FFF2-40B4-BE49-F238E27FC236}">
                <a16:creationId xmlns:a16="http://schemas.microsoft.com/office/drawing/2014/main" id="{0976F4E0-8DA5-E55B-71B8-282C4A17D55A}"/>
              </a:ext>
            </a:extLst>
          </p:cNvPr>
          <p:cNvSpPr txBox="1"/>
          <p:nvPr/>
        </p:nvSpPr>
        <p:spPr>
          <a:xfrm>
            <a:off x="5143500" y="2786063"/>
            <a:ext cx="41910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4" name="CaixaDeTexto 32">
            <a:extLst>
              <a:ext uri="{FF2B5EF4-FFF2-40B4-BE49-F238E27FC236}">
                <a16:creationId xmlns:a16="http://schemas.microsoft.com/office/drawing/2014/main" id="{A614F525-96EB-E4A6-8405-14EDAE8CDAC6}"/>
              </a:ext>
            </a:extLst>
          </p:cNvPr>
          <p:cNvSpPr txBox="1"/>
          <p:nvPr/>
        </p:nvSpPr>
        <p:spPr>
          <a:xfrm>
            <a:off x="5668963" y="2790825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5" name="CaixaDeTexto 33">
            <a:extLst>
              <a:ext uri="{FF2B5EF4-FFF2-40B4-BE49-F238E27FC236}">
                <a16:creationId xmlns:a16="http://schemas.microsoft.com/office/drawing/2014/main" id="{FBAE8675-A22E-3A40-7E4A-C447939C0BF3}"/>
              </a:ext>
            </a:extLst>
          </p:cNvPr>
          <p:cNvSpPr txBox="1"/>
          <p:nvPr/>
        </p:nvSpPr>
        <p:spPr>
          <a:xfrm>
            <a:off x="6096000" y="2790825"/>
            <a:ext cx="430213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cxnSp>
        <p:nvCxnSpPr>
          <p:cNvPr id="93216" name="Conector de seta reta 40">
            <a:extLst>
              <a:ext uri="{FF2B5EF4-FFF2-40B4-BE49-F238E27FC236}">
                <a16:creationId xmlns:a16="http://schemas.microsoft.com/office/drawing/2014/main" id="{DD5AEC1F-A207-A845-57C9-DEBAC35B066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00563" y="3071813"/>
            <a:ext cx="1587" cy="428625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ítulo 1">
            <a:extLst>
              <a:ext uri="{FF2B5EF4-FFF2-40B4-BE49-F238E27FC236}">
                <a16:creationId xmlns:a16="http://schemas.microsoft.com/office/drawing/2014/main" id="{40B0FA0E-B4A7-5985-C867-150213CEC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Busca Binária</a:t>
            </a:r>
          </a:p>
        </p:txBody>
      </p:sp>
      <p:sp>
        <p:nvSpPr>
          <p:cNvPr id="95235" name="CaixaDeTexto 4">
            <a:extLst>
              <a:ext uri="{FF2B5EF4-FFF2-40B4-BE49-F238E27FC236}">
                <a16:creationId xmlns:a16="http://schemas.microsoft.com/office/drawing/2014/main" id="{32BF3846-D1A7-9EC7-5434-89EFD82AB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2286000"/>
            <a:ext cx="305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O número 25 está no vetor?</a:t>
            </a:r>
          </a:p>
        </p:txBody>
      </p:sp>
      <p:sp>
        <p:nvSpPr>
          <p:cNvPr id="95236" name="CaixaDeTexto 4">
            <a:extLst>
              <a:ext uri="{FF2B5EF4-FFF2-40B4-BE49-F238E27FC236}">
                <a16:creationId xmlns:a16="http://schemas.microsoft.com/office/drawing/2014/main" id="{D8E0B2D1-CC94-E02B-20C9-6F8AAF8D7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5" y="6072188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Não achou!</a:t>
            </a:r>
          </a:p>
        </p:txBody>
      </p:sp>
      <p:sp>
        <p:nvSpPr>
          <p:cNvPr id="95237" name="CaixaDeTexto 4">
            <a:extLst>
              <a:ext uri="{FF2B5EF4-FFF2-40B4-BE49-F238E27FC236}">
                <a16:creationId xmlns:a16="http://schemas.microsoft.com/office/drawing/2014/main" id="{80331782-D248-6B74-9CDC-E69C4D9D1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0513" y="5643563"/>
            <a:ext cx="1090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O(log</a:t>
            </a:r>
            <a:r>
              <a:rPr lang="pt-BR" altLang="pt-BR" sz="1800" b="1" baseline="-25000">
                <a:latin typeface="Arial" panose="020B0604020202020204" pitchFamily="34" charset="0"/>
              </a:rPr>
              <a:t>2</a:t>
            </a:r>
            <a:r>
              <a:rPr lang="pt-BR" altLang="pt-BR" sz="1800" b="1">
                <a:latin typeface="Arial" panose="020B0604020202020204" pitchFamily="34" charset="0"/>
              </a:rPr>
              <a:t>n)</a:t>
            </a:r>
          </a:p>
        </p:txBody>
      </p:sp>
      <p:sp>
        <p:nvSpPr>
          <p:cNvPr id="95238" name="CaixaDeTexto 47">
            <a:extLst>
              <a:ext uri="{FF2B5EF4-FFF2-40B4-BE49-F238E27FC236}">
                <a16:creationId xmlns:a16="http://schemas.microsoft.com/office/drawing/2014/main" id="{D12E365D-C6B2-D753-CB85-25FD386AB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857500"/>
            <a:ext cx="43338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int busca_bin(int n, int* vet, int elem)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int ini=0;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int fim = n-1;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int meio;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while (ini &lt;= fim)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meio = (ini+fim)/2;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if (elem &lt; vet[meio])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	fim = meio – 1;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else if (elem &gt; vet[meio])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	ini = meio +1;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		return meio;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	return -1;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}</a:t>
            </a:r>
          </a:p>
        </p:txBody>
      </p: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2EC89033-22AC-2C75-BF0D-2523C34978A4}"/>
              </a:ext>
            </a:extLst>
          </p:cNvPr>
          <p:cNvCxnSpPr/>
          <p:nvPr/>
        </p:nvCxnSpPr>
        <p:spPr>
          <a:xfrm rot="5400000" flipH="1" flipV="1">
            <a:off x="5811044" y="5876132"/>
            <a:ext cx="428625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40" name="CaixaDeTexto 4">
            <a:extLst>
              <a:ext uri="{FF2B5EF4-FFF2-40B4-BE49-F238E27FC236}">
                <a16:creationId xmlns:a16="http://schemas.microsoft.com/office/drawing/2014/main" id="{EC3FCB40-A273-584A-382C-375DCB82B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4948238"/>
            <a:ext cx="316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Não achou, busca na metade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30436D89-B3A4-E287-0B40-CEC5D4BA70F9}"/>
              </a:ext>
            </a:extLst>
          </p:cNvPr>
          <p:cNvSpPr txBox="1"/>
          <p:nvPr/>
        </p:nvSpPr>
        <p:spPr>
          <a:xfrm>
            <a:off x="5810250" y="5376863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2E4E051E-E9C7-E15B-BC7F-B4232BA8B8CF}"/>
              </a:ext>
            </a:extLst>
          </p:cNvPr>
          <p:cNvSpPr txBox="1"/>
          <p:nvPr/>
        </p:nvSpPr>
        <p:spPr>
          <a:xfrm>
            <a:off x="6238875" y="5376863"/>
            <a:ext cx="42862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8708351B-FB0D-A7F2-84E7-12048D0D0F20}"/>
              </a:ext>
            </a:extLst>
          </p:cNvPr>
          <p:cNvCxnSpPr/>
          <p:nvPr/>
        </p:nvCxnSpPr>
        <p:spPr>
          <a:xfrm rot="5400000" flipH="1" flipV="1">
            <a:off x="5382419" y="4661694"/>
            <a:ext cx="428625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44" name="CaixaDeTexto 4">
            <a:extLst>
              <a:ext uri="{FF2B5EF4-FFF2-40B4-BE49-F238E27FC236}">
                <a16:creationId xmlns:a16="http://schemas.microsoft.com/office/drawing/2014/main" id="{CA081A84-C471-537E-4137-413AD360B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733800"/>
            <a:ext cx="316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Não achou, busca na metade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C5F27D7-A995-6DBF-AB09-C6C695B42289}"/>
              </a:ext>
            </a:extLst>
          </p:cNvPr>
          <p:cNvSpPr txBox="1"/>
          <p:nvPr/>
        </p:nvSpPr>
        <p:spPr>
          <a:xfrm>
            <a:off x="5014913" y="4052888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A7285D9-1137-665D-EB7C-DAF348579004}"/>
              </a:ext>
            </a:extLst>
          </p:cNvPr>
          <p:cNvSpPr txBox="1"/>
          <p:nvPr/>
        </p:nvSpPr>
        <p:spPr>
          <a:xfrm>
            <a:off x="5443538" y="4052888"/>
            <a:ext cx="41910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4F47685-7F9C-F1ED-41C5-CA065A8A8F26}"/>
              </a:ext>
            </a:extLst>
          </p:cNvPr>
          <p:cNvSpPr txBox="1"/>
          <p:nvPr/>
        </p:nvSpPr>
        <p:spPr>
          <a:xfrm>
            <a:off x="5969000" y="4057650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43CF370-BE7F-B0CF-43AE-C56595D74387}"/>
              </a:ext>
            </a:extLst>
          </p:cNvPr>
          <p:cNvSpPr txBox="1"/>
          <p:nvPr/>
        </p:nvSpPr>
        <p:spPr>
          <a:xfrm>
            <a:off x="6396038" y="4057650"/>
            <a:ext cx="430212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8884A77-C200-043C-1F62-A2C1E2E9DEC3}"/>
              </a:ext>
            </a:extLst>
          </p:cNvPr>
          <p:cNvSpPr txBox="1"/>
          <p:nvPr/>
        </p:nvSpPr>
        <p:spPr>
          <a:xfrm>
            <a:off x="5095875" y="1947863"/>
            <a:ext cx="31115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5ED28D5-E86B-8F11-D004-1F5FAFD2E592}"/>
              </a:ext>
            </a:extLst>
          </p:cNvPr>
          <p:cNvSpPr txBox="1"/>
          <p:nvPr/>
        </p:nvSpPr>
        <p:spPr>
          <a:xfrm>
            <a:off x="5453063" y="1947863"/>
            <a:ext cx="31115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A86B38A-58DB-EF18-8242-46AD7D696BC1}"/>
              </a:ext>
            </a:extLst>
          </p:cNvPr>
          <p:cNvSpPr txBox="1"/>
          <p:nvPr/>
        </p:nvSpPr>
        <p:spPr>
          <a:xfrm>
            <a:off x="5810250" y="1947863"/>
            <a:ext cx="31115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C0B0D80-7775-909F-5AEB-0215C2DA8BDD}"/>
              </a:ext>
            </a:extLst>
          </p:cNvPr>
          <p:cNvSpPr txBox="1"/>
          <p:nvPr/>
        </p:nvSpPr>
        <p:spPr>
          <a:xfrm>
            <a:off x="6140450" y="1947863"/>
            <a:ext cx="31115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F80F395-D3C0-8EF2-0407-F0EA7F24C5FB}"/>
              </a:ext>
            </a:extLst>
          </p:cNvPr>
          <p:cNvSpPr txBox="1"/>
          <p:nvPr/>
        </p:nvSpPr>
        <p:spPr>
          <a:xfrm>
            <a:off x="6497638" y="1947863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71818E2-9142-2D5C-6F71-CBDA2C16A838}"/>
              </a:ext>
            </a:extLst>
          </p:cNvPr>
          <p:cNvSpPr txBox="1"/>
          <p:nvPr/>
        </p:nvSpPr>
        <p:spPr>
          <a:xfrm>
            <a:off x="6926263" y="1947863"/>
            <a:ext cx="41910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6883CF5-2CEE-D04F-21D7-A55922B0A830}"/>
              </a:ext>
            </a:extLst>
          </p:cNvPr>
          <p:cNvSpPr txBox="1"/>
          <p:nvPr/>
        </p:nvSpPr>
        <p:spPr>
          <a:xfrm>
            <a:off x="7451725" y="1952625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4EA21B0-CB9E-D149-BD7B-CE74E8F0C70B}"/>
              </a:ext>
            </a:extLst>
          </p:cNvPr>
          <p:cNvSpPr txBox="1"/>
          <p:nvPr/>
        </p:nvSpPr>
        <p:spPr>
          <a:xfrm>
            <a:off x="7880350" y="1952625"/>
            <a:ext cx="42862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7F50CD2-3D7E-B842-B0AD-DC220E78AE58}"/>
              </a:ext>
            </a:extLst>
          </p:cNvPr>
          <p:cNvSpPr txBox="1"/>
          <p:nvPr/>
        </p:nvSpPr>
        <p:spPr>
          <a:xfrm>
            <a:off x="5051425" y="2876550"/>
            <a:ext cx="31115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F36E6F2-36CD-F951-4DE6-A7D4AC0F6F3F}"/>
              </a:ext>
            </a:extLst>
          </p:cNvPr>
          <p:cNvSpPr txBox="1"/>
          <p:nvPr/>
        </p:nvSpPr>
        <p:spPr>
          <a:xfrm>
            <a:off x="5408613" y="2876550"/>
            <a:ext cx="31115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82EAFD5-4DB1-04FE-04DE-88849A5462B4}"/>
              </a:ext>
            </a:extLst>
          </p:cNvPr>
          <p:cNvSpPr txBox="1"/>
          <p:nvPr/>
        </p:nvSpPr>
        <p:spPr>
          <a:xfrm>
            <a:off x="5765800" y="2876550"/>
            <a:ext cx="31115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1ACE8A1-79A1-1ACB-D66D-4A29D1C7970A}"/>
              </a:ext>
            </a:extLst>
          </p:cNvPr>
          <p:cNvSpPr txBox="1"/>
          <p:nvPr/>
        </p:nvSpPr>
        <p:spPr>
          <a:xfrm>
            <a:off x="6096000" y="2876550"/>
            <a:ext cx="31115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2" name="CaixaDeTexto 30">
            <a:extLst>
              <a:ext uri="{FF2B5EF4-FFF2-40B4-BE49-F238E27FC236}">
                <a16:creationId xmlns:a16="http://schemas.microsoft.com/office/drawing/2014/main" id="{C9EA267A-7C84-25AD-CA77-09010C078DFB}"/>
              </a:ext>
            </a:extLst>
          </p:cNvPr>
          <p:cNvSpPr txBox="1"/>
          <p:nvPr/>
        </p:nvSpPr>
        <p:spPr>
          <a:xfrm>
            <a:off x="6453188" y="2876550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3" name="CaixaDeTexto 31">
            <a:extLst>
              <a:ext uri="{FF2B5EF4-FFF2-40B4-BE49-F238E27FC236}">
                <a16:creationId xmlns:a16="http://schemas.microsoft.com/office/drawing/2014/main" id="{A3BD3B5E-5561-12F6-1ED7-737CBEE21D6B}"/>
              </a:ext>
            </a:extLst>
          </p:cNvPr>
          <p:cNvSpPr txBox="1"/>
          <p:nvPr/>
        </p:nvSpPr>
        <p:spPr>
          <a:xfrm>
            <a:off x="6881813" y="2876550"/>
            <a:ext cx="419100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4" name="CaixaDeTexto 32">
            <a:extLst>
              <a:ext uri="{FF2B5EF4-FFF2-40B4-BE49-F238E27FC236}">
                <a16:creationId xmlns:a16="http://schemas.microsoft.com/office/drawing/2014/main" id="{83F86BBC-35AD-49DC-6781-1CD50008D513}"/>
              </a:ext>
            </a:extLst>
          </p:cNvPr>
          <p:cNvSpPr txBox="1"/>
          <p:nvPr/>
        </p:nvSpPr>
        <p:spPr>
          <a:xfrm>
            <a:off x="7407275" y="2881313"/>
            <a:ext cx="409575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5" name="CaixaDeTexto 33">
            <a:extLst>
              <a:ext uri="{FF2B5EF4-FFF2-40B4-BE49-F238E27FC236}">
                <a16:creationId xmlns:a16="http://schemas.microsoft.com/office/drawing/2014/main" id="{324C98FE-1BD0-8AFE-6992-34C4625F5DA5}"/>
              </a:ext>
            </a:extLst>
          </p:cNvPr>
          <p:cNvSpPr txBox="1"/>
          <p:nvPr/>
        </p:nvSpPr>
        <p:spPr>
          <a:xfrm>
            <a:off x="7834313" y="2881313"/>
            <a:ext cx="430212" cy="333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dirty="0">
                <a:latin typeface="Arial" charset="0"/>
                <a:cs typeface="Arial" charset="0"/>
              </a:rPr>
              <a:t>40</a:t>
            </a:r>
          </a:p>
        </p:txBody>
      </p:sp>
      <p:cxnSp>
        <p:nvCxnSpPr>
          <p:cNvPr id="95265" name="Conector de seta reta 40">
            <a:extLst>
              <a:ext uri="{FF2B5EF4-FFF2-40B4-BE49-F238E27FC236}">
                <a16:creationId xmlns:a16="http://schemas.microsoft.com/office/drawing/2014/main" id="{BCF08239-79AF-5C06-2AD6-9FD5C6E93E0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38875" y="3162300"/>
            <a:ext cx="1588" cy="428625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ítulo 1">
            <a:extLst>
              <a:ext uri="{FF2B5EF4-FFF2-40B4-BE49-F238E27FC236}">
                <a16:creationId xmlns:a16="http://schemas.microsoft.com/office/drawing/2014/main" id="{585837FC-4C3E-2866-8026-7D2568CDE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Ordenação de Vetor em Bolha</a:t>
            </a:r>
          </a:p>
        </p:txBody>
      </p:sp>
      <p:sp>
        <p:nvSpPr>
          <p:cNvPr id="97283" name="Espaço Reservado para Conteúdo 2">
            <a:extLst>
              <a:ext uri="{FF2B5EF4-FFF2-40B4-BE49-F238E27FC236}">
                <a16:creationId xmlns:a16="http://schemas.microsoft.com/office/drawing/2014/main" id="{7C71E2D1-241B-1D3F-5230-FC9DA6F7D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Forma mais intuitiva de ordenação</a:t>
            </a:r>
          </a:p>
          <a:p>
            <a:r>
              <a:rPr lang="pt-BR" altLang="pt-BR"/>
              <a:t>Mas a mais ineficiente!</a:t>
            </a:r>
          </a:p>
          <a:p>
            <a:r>
              <a:rPr lang="pt-BR" altLang="pt-BR"/>
              <a:t>Primeira forma de aprendizado em ordenação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ítulo 1">
            <a:extLst>
              <a:ext uri="{FF2B5EF4-FFF2-40B4-BE49-F238E27FC236}">
                <a16:creationId xmlns:a16="http://schemas.microsoft.com/office/drawing/2014/main" id="{F9491E91-6509-D301-4066-FFA5128D8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Bubblesort</a:t>
            </a:r>
          </a:p>
        </p:txBody>
      </p:sp>
      <p:sp>
        <p:nvSpPr>
          <p:cNvPr id="98307" name="CaixaDeTexto 5">
            <a:extLst>
              <a:ext uri="{FF2B5EF4-FFF2-40B4-BE49-F238E27FC236}">
                <a16:creationId xmlns:a16="http://schemas.microsoft.com/office/drawing/2014/main" id="{6CA92F82-6F0F-5022-0439-77F9748B5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5121275"/>
            <a:ext cx="42005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Uma interação para cada N-1 elementos do vetor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E cada interação, atua sobre os elementos deste em diante... (</a:t>
            </a:r>
            <a:r>
              <a:rPr lang="pt-BR" altLang="pt-BR" sz="1800" b="1">
                <a:latin typeface="Arial" panose="020B0604020202020204" pitchFamily="34" charset="0"/>
              </a:rPr>
              <a:t>sugere proporcional ao quadrado de N</a:t>
            </a:r>
            <a:r>
              <a:rPr lang="pt-BR" altLang="pt-BR" sz="1800"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98308" name="Imagem 7">
            <a:extLst>
              <a:ext uri="{FF2B5EF4-FFF2-40B4-BE49-F238E27FC236}">
                <a16:creationId xmlns:a16="http://schemas.microsoft.com/office/drawing/2014/main" id="{A2939CFD-C914-29A1-025F-FAA6576A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6092825"/>
            <a:ext cx="46942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Imagem 9">
            <a:extLst>
              <a:ext uri="{FF2B5EF4-FFF2-40B4-BE49-F238E27FC236}">
                <a16:creationId xmlns:a16="http://schemas.microsoft.com/office/drawing/2014/main" id="{F7F3EF57-99F4-1AF0-064A-7BC40BC70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1479550"/>
            <a:ext cx="3973512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Imagem 11">
            <a:extLst>
              <a:ext uri="{FF2B5EF4-FFF2-40B4-BE49-F238E27FC236}">
                <a16:creationId xmlns:a16="http://schemas.microsoft.com/office/drawing/2014/main" id="{29F8AC33-134F-628C-B756-08860D0BB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6825"/>
            <a:ext cx="4543425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1" name="CaixaDeTexto 4">
            <a:extLst>
              <a:ext uri="{FF2B5EF4-FFF2-40B4-BE49-F238E27FC236}">
                <a16:creationId xmlns:a16="http://schemas.microsoft.com/office/drawing/2014/main" id="{DC8AA24B-FE13-BB1B-DAB9-3770D59F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300" y="4438650"/>
            <a:ext cx="744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O(n</a:t>
            </a:r>
            <a:r>
              <a:rPr lang="pt-BR" altLang="pt-BR" sz="1800" b="1" baseline="30000">
                <a:latin typeface="Arial" panose="020B0604020202020204" pitchFamily="34" charset="0"/>
              </a:rPr>
              <a:t>2</a:t>
            </a:r>
            <a:r>
              <a:rPr lang="pt-BR" altLang="pt-BR" sz="1800" b="1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DC01F4D4-2534-79AB-5E78-B05DEDB27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Estrutura de Dados</a:t>
            </a:r>
          </a:p>
        </p:txBody>
      </p:sp>
      <p:sp>
        <p:nvSpPr>
          <p:cNvPr id="9219" name="Espaço Reservado para Conteúdo 2">
            <a:extLst>
              <a:ext uri="{FF2B5EF4-FFF2-40B4-BE49-F238E27FC236}">
                <a16:creationId xmlns:a16="http://schemas.microsoft.com/office/drawing/2014/main" id="{01FED3E2-AF24-4A1C-87AC-5379AFA6A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/>
              <a:t>As estruturas de dados são chamadas tipos de dados compostos que dividem-se em homogêneos (vetores e matrizes) e heterogêneos (registros). As estruturas homogêneas são conjuntos de dados formados pelo mesmo tipo de dado primitivo.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800"/>
              <a:t>As estruturas heterogêneas são conjuntos de dados formados por tipos de dados primitivos diferentes (campos do registro) em uma mesma estrutura. A escolha de uma estrutura de dados apropriada pode tornar um problema complicado em um de solução bastante trivial.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sz="28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ítulo 1">
            <a:extLst>
              <a:ext uri="{FF2B5EF4-FFF2-40B4-BE49-F238E27FC236}">
                <a16:creationId xmlns:a16="http://schemas.microsoft.com/office/drawing/2014/main" id="{17A18A13-4F4F-6680-0448-6B265DDF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Bubblesort</a:t>
            </a:r>
          </a:p>
        </p:txBody>
      </p:sp>
      <p:pic>
        <p:nvPicPr>
          <p:cNvPr id="99331" name="Imagem 4">
            <a:extLst>
              <a:ext uri="{FF2B5EF4-FFF2-40B4-BE49-F238E27FC236}">
                <a16:creationId xmlns:a16="http://schemas.microsoft.com/office/drawing/2014/main" id="{7C0C0E97-0E72-62FD-4BA0-77B6D38A7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773238"/>
            <a:ext cx="7524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2">
            <a:extLst>
              <a:ext uri="{FF2B5EF4-FFF2-40B4-BE49-F238E27FC236}">
                <a16:creationId xmlns:a16="http://schemas.microsoft.com/office/drawing/2014/main" id="{60E4BEF2-2EA4-D624-8000-65278D55D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205163"/>
            <a:ext cx="537845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A549D733-9E96-65B5-CF85-D4065A0BD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/>
              <a:t>Exemplo Recursivo: Fatorial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5DAB8552-DBAC-37F5-5E80-1032DBAE5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800"/>
              <a:t>No caso da recursividade, depende da quantidade de iterações que se pode chegar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/>
              <a:t>Ex.: se eu quiser saber os N primeiros termos de um fatorial, a complexidade é N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pt-BR" altLang="pt-BR" sz="2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800">
                <a:solidFill>
                  <a:srgbClr val="FF0000"/>
                </a:solidFill>
              </a:rPr>
              <a:t>Int Fatorial (int n)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800">
                <a:solidFill>
                  <a:srgbClr val="FF0000"/>
                </a:solidFill>
              </a:rPr>
              <a:t>	If (n==0) {return 1;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800">
                <a:solidFill>
                  <a:srgbClr val="FF0000"/>
                </a:solidFill>
              </a:rPr>
              <a:t>     else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800">
                <a:solidFill>
                  <a:srgbClr val="FF0000"/>
                </a:solidFill>
              </a:rPr>
              <a:t>		return n * Fatorial (N-1);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800">
                <a:solidFill>
                  <a:srgbClr val="FF0000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800">
              <a:solidFill>
                <a:srgbClr val="FF0000"/>
              </a:solidFill>
            </a:endParaRPr>
          </a:p>
        </p:txBody>
      </p:sp>
      <p:sp>
        <p:nvSpPr>
          <p:cNvPr id="100356" name="CaixaDeTexto 1">
            <a:extLst>
              <a:ext uri="{FF2B5EF4-FFF2-40B4-BE49-F238E27FC236}">
                <a16:creationId xmlns:a16="http://schemas.microsoft.com/office/drawing/2014/main" id="{CE949E31-184C-C5D8-3404-C14A363FF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860800"/>
            <a:ext cx="29559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T(N) = 2, se N=0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T(N) = 2 + T(N-1), se N &gt; 0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Como calcular?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7E540460-3295-DCBE-F847-97D941184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Fatorial</a:t>
            </a:r>
            <a:endParaRPr lang="en-US" altLang="pt-BR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DB448194-F82C-A6E8-6DA4-CCE103BC2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800"/>
              <a:t>= (</a:t>
            </a:r>
            <a:r>
              <a:rPr lang="pt-BR" altLang="pt-BR" sz="2800">
                <a:solidFill>
                  <a:srgbClr val="FF0000"/>
                </a:solidFill>
              </a:rPr>
              <a:t>T(n-1)</a:t>
            </a:r>
            <a:r>
              <a:rPr lang="pt-BR" altLang="pt-BR" sz="2800"/>
              <a:t>) + 2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800"/>
              <a:t>= (</a:t>
            </a:r>
            <a:r>
              <a:rPr lang="pt-BR" altLang="pt-BR" sz="2800">
                <a:solidFill>
                  <a:srgbClr val="FF0000"/>
                </a:solidFill>
              </a:rPr>
              <a:t>T(n-2) + 2</a:t>
            </a:r>
            <a:r>
              <a:rPr lang="pt-BR" altLang="pt-BR" sz="2800"/>
              <a:t>) + 2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800"/>
              <a:t>= T(n-2) + 4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800"/>
              <a:t>= (</a:t>
            </a:r>
            <a:r>
              <a:rPr lang="pt-BR" altLang="pt-BR" sz="2800">
                <a:solidFill>
                  <a:srgbClr val="FF0000"/>
                </a:solidFill>
              </a:rPr>
              <a:t>T(n-3) + 4</a:t>
            </a:r>
            <a:r>
              <a:rPr lang="pt-BR" altLang="pt-BR" sz="2800"/>
              <a:t>) + 2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800"/>
              <a:t>= O(N-3) + 6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800"/>
              <a:t>.....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/>
              <a:t>forma geral, </a:t>
            </a:r>
            <a:r>
              <a:rPr lang="pt-BR" altLang="pt-BR" sz="2800">
                <a:solidFill>
                  <a:srgbClr val="FF0000"/>
                </a:solidFill>
              </a:rPr>
              <a:t>T(n) = T(n-k) +2k</a:t>
            </a:r>
            <a:r>
              <a:rPr lang="pt-BR" altLang="pt-BR" sz="2800">
                <a:solidFill>
                  <a:schemeClr val="hlink"/>
                </a:solidFill>
              </a:rPr>
              <a:t>, </a:t>
            </a:r>
            <a:r>
              <a:rPr lang="pt-BR" altLang="pt-BR" sz="2800"/>
              <a:t>1 </a:t>
            </a:r>
            <a:r>
              <a:rPr lang="pt-BR" altLang="pt-BR" sz="2800">
                <a:sym typeface="Symbol" panose="05050102010706020507" pitchFamily="18" charset="2"/>
              </a:rPr>
              <a:t> </a:t>
            </a:r>
            <a:r>
              <a:rPr lang="pt-BR" altLang="pt-BR" sz="2800"/>
              <a:t>k </a:t>
            </a:r>
            <a:r>
              <a:rPr lang="pt-BR" altLang="pt-BR" sz="2800">
                <a:sym typeface="Symbol" panose="05050102010706020507" pitchFamily="18" charset="2"/>
              </a:rPr>
              <a:t></a:t>
            </a:r>
            <a:r>
              <a:rPr lang="pt-BR" altLang="pt-BR" sz="2800"/>
              <a:t> n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/>
              <a:t>Como k é o número do fatorial, fazendo </a:t>
            </a:r>
            <a:r>
              <a:rPr lang="pt-BR" altLang="pt-BR" sz="2800">
                <a:solidFill>
                  <a:srgbClr val="FF0000"/>
                </a:solidFill>
              </a:rPr>
              <a:t>n =</a:t>
            </a:r>
            <a:r>
              <a:rPr lang="pt-BR" altLang="pt-BR" sz="2800">
                <a:solidFill>
                  <a:schemeClr val="hlink"/>
                </a:solidFill>
              </a:rPr>
              <a:t> </a:t>
            </a:r>
            <a:r>
              <a:rPr lang="pt-BR" altLang="pt-BR" sz="2800">
                <a:solidFill>
                  <a:srgbClr val="FF0000"/>
                </a:solidFill>
              </a:rPr>
              <a:t>k</a:t>
            </a:r>
            <a:r>
              <a:rPr lang="pt-BR" altLang="pt-BR" sz="2800"/>
              <a:t>, reduzimos a </a:t>
            </a:r>
            <a:r>
              <a:rPr lang="pt-BR" altLang="pt-BR" sz="2800">
                <a:solidFill>
                  <a:srgbClr val="FF0000"/>
                </a:solidFill>
              </a:rPr>
              <a:t>O(n) = n</a:t>
            </a:r>
            <a:endParaRPr lang="en-US" altLang="pt-BR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B5341561-AB8E-89B2-2D76-30866CDF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Complexidade de Algoritmos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A870694D-3DCB-885B-6E05-EA15A11FC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800"/>
              <a:t>Essas ordens vistas definem o </a:t>
            </a:r>
            <a:r>
              <a:rPr lang="pt-BR" altLang="pt-BR" sz="2800" b="1"/>
              <a:t>Limite Superior (Upper Bound) </a:t>
            </a:r>
            <a:r>
              <a:rPr lang="pt-BR" altLang="pt-BR" sz="2800"/>
              <a:t>dos Algoritmos, ou seja, qualquer que seja o tamanho da entrada, a execução será aquela determinada pelo algoritmo. Algumas otimizações podem ser feitas para melhorar o limite superior;</a:t>
            </a:r>
          </a:p>
          <a:p>
            <a:pPr eaLnBrk="1" hangingPunct="1"/>
            <a:r>
              <a:rPr lang="pt-BR" altLang="pt-BR" sz="2800"/>
              <a:t>Existem, porém, os </a:t>
            </a:r>
            <a:r>
              <a:rPr lang="pt-BR" altLang="pt-BR" sz="2800" b="1"/>
              <a:t>Limites Inferiores (Lower Bound) </a:t>
            </a:r>
            <a:r>
              <a:rPr lang="pt-BR" altLang="pt-BR" sz="2800"/>
              <a:t>dos Algoritmos, que são pontos em que não são mais possíveis otimizações (notação Ômega).</a:t>
            </a:r>
          </a:p>
          <a:p>
            <a:pPr eaLnBrk="1" hangingPunct="1"/>
            <a:r>
              <a:rPr lang="pt-BR" altLang="pt-BR" sz="2800"/>
              <a:t>Ao longo do curso, vamos detalhar mais tais questões.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4178DB7-F4D1-CDC9-A22D-DABFAA88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Algoritmos de Ordenação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FC9DDF7-9FF3-DE03-2BA0-A33EC415F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ítulo 1">
            <a:extLst>
              <a:ext uri="{FF2B5EF4-FFF2-40B4-BE49-F238E27FC236}">
                <a16:creationId xmlns:a16="http://schemas.microsoft.com/office/drawing/2014/main" id="{5FADFCD8-311D-1DD1-09D6-94A08B1C2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Ordenação por Trocas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0CA961-8E65-AD55-B7A1-84D73D9FF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fontScale="92500"/>
          </a:bodyPr>
          <a:lstStyle/>
          <a:p>
            <a:pPr marL="342900" lvl="1" indent="-342900">
              <a:buFont typeface="Arial" charset="0"/>
              <a:buChar char="•"/>
              <a:defRPr/>
            </a:pPr>
            <a:r>
              <a:rPr lang="en-US" sz="3500" dirty="0" err="1"/>
              <a:t>Processo</a:t>
            </a:r>
            <a:r>
              <a:rPr lang="en-US" sz="3500" dirty="0"/>
              <a:t> de </a:t>
            </a:r>
            <a:r>
              <a:rPr lang="en-US" sz="3500" dirty="0" err="1"/>
              <a:t>classificação</a:t>
            </a:r>
            <a:r>
              <a:rPr lang="en-US" sz="3500" dirty="0"/>
              <a:t> </a:t>
            </a:r>
            <a:r>
              <a:rPr lang="en-US" sz="3500" dirty="0" err="1"/>
              <a:t>que</a:t>
            </a:r>
            <a:r>
              <a:rPr lang="en-US" sz="3500" dirty="0"/>
              <a:t> </a:t>
            </a:r>
            <a:r>
              <a:rPr lang="en-US" sz="3500" dirty="0" err="1"/>
              <a:t>consiste</a:t>
            </a:r>
            <a:r>
              <a:rPr lang="en-US" sz="3500" dirty="0"/>
              <a:t> </a:t>
            </a:r>
            <a:r>
              <a:rPr lang="en-US" sz="3500" dirty="0" err="1"/>
              <a:t>na</a:t>
            </a:r>
            <a:r>
              <a:rPr lang="en-US" sz="3500" dirty="0"/>
              <a:t> </a:t>
            </a:r>
            <a:r>
              <a:rPr lang="en-US" sz="3500" b="1" dirty="0" err="1">
                <a:solidFill>
                  <a:srgbClr val="0000FF"/>
                </a:solidFill>
              </a:rPr>
              <a:t>comparação</a:t>
            </a:r>
            <a:r>
              <a:rPr lang="en-US" sz="3500" dirty="0"/>
              <a:t> de </a:t>
            </a:r>
            <a:r>
              <a:rPr lang="en-US" sz="3500" b="1" dirty="0">
                <a:solidFill>
                  <a:srgbClr val="FFC000"/>
                </a:solidFill>
              </a:rPr>
              <a:t>pares</a:t>
            </a:r>
            <a:r>
              <a:rPr lang="en-US" sz="3500" dirty="0"/>
              <a:t> de </a:t>
            </a:r>
            <a:r>
              <a:rPr lang="en-US" sz="3500" dirty="0" err="1"/>
              <a:t>chaves</a:t>
            </a:r>
            <a:r>
              <a:rPr lang="en-US" sz="3500" dirty="0"/>
              <a:t> de </a:t>
            </a:r>
            <a:r>
              <a:rPr lang="en-US" sz="3500" dirty="0" err="1"/>
              <a:t>ordenação</a:t>
            </a:r>
            <a:r>
              <a:rPr lang="en-US" sz="3500" dirty="0"/>
              <a:t>, </a:t>
            </a:r>
            <a:r>
              <a:rPr lang="en-US" sz="3500" b="1" dirty="0" err="1">
                <a:solidFill>
                  <a:srgbClr val="00B050"/>
                </a:solidFill>
              </a:rPr>
              <a:t>trocando</a:t>
            </a:r>
            <a:r>
              <a:rPr lang="en-US" sz="3500" dirty="0"/>
              <a:t> </a:t>
            </a:r>
            <a:r>
              <a:rPr lang="en-US" sz="3500" dirty="0" err="1"/>
              <a:t>os</a:t>
            </a:r>
            <a:r>
              <a:rPr lang="en-US" sz="3500" dirty="0"/>
              <a:t> </a:t>
            </a:r>
            <a:r>
              <a:rPr lang="en-US" sz="3500" dirty="0" err="1"/>
              <a:t>elementos</a:t>
            </a:r>
            <a:r>
              <a:rPr lang="en-US" sz="3500" dirty="0"/>
              <a:t> </a:t>
            </a:r>
            <a:r>
              <a:rPr lang="en-US" sz="3500" dirty="0" err="1"/>
              <a:t>correspondentes</a:t>
            </a:r>
            <a:r>
              <a:rPr lang="en-US" sz="3500" dirty="0"/>
              <a:t> se </a:t>
            </a:r>
            <a:r>
              <a:rPr lang="en-US" sz="3500" dirty="0" err="1"/>
              <a:t>estiverem</a:t>
            </a:r>
            <a:r>
              <a:rPr lang="en-US" sz="3500" dirty="0"/>
              <a:t> </a:t>
            </a:r>
            <a:r>
              <a:rPr lang="en-US" sz="3500" b="1" dirty="0" err="1">
                <a:solidFill>
                  <a:srgbClr val="CC00CC"/>
                </a:solidFill>
              </a:rPr>
              <a:t>fora</a:t>
            </a:r>
            <a:r>
              <a:rPr lang="en-US" sz="3500" b="1" dirty="0">
                <a:solidFill>
                  <a:srgbClr val="CC00CC"/>
                </a:solidFill>
              </a:rPr>
              <a:t> de </a:t>
            </a:r>
            <a:r>
              <a:rPr lang="en-US" sz="3500" b="1" dirty="0" err="1">
                <a:solidFill>
                  <a:srgbClr val="CC00CC"/>
                </a:solidFill>
              </a:rPr>
              <a:t>ordem</a:t>
            </a:r>
            <a:endParaRPr lang="en-US" sz="3500" b="1" dirty="0">
              <a:solidFill>
                <a:srgbClr val="CC00CC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3500" dirty="0" err="1"/>
              <a:t>Método</a:t>
            </a:r>
            <a:r>
              <a:rPr lang="en-US" sz="3500" dirty="0"/>
              <a:t> </a:t>
            </a:r>
            <a:r>
              <a:rPr lang="en-US" sz="3500" dirty="0" err="1"/>
              <a:t>da</a:t>
            </a:r>
            <a:r>
              <a:rPr lang="en-US" sz="3500" dirty="0"/>
              <a:t> </a:t>
            </a:r>
            <a:r>
              <a:rPr lang="en-US" sz="3500" dirty="0" err="1"/>
              <a:t>Bollha</a:t>
            </a:r>
            <a:r>
              <a:rPr lang="en-US" sz="3500" dirty="0"/>
              <a:t> (</a:t>
            </a:r>
            <a:r>
              <a:rPr lang="en-US" sz="3500" b="1" dirty="0" err="1">
                <a:solidFill>
                  <a:srgbClr val="C00000"/>
                </a:solidFill>
              </a:rPr>
              <a:t>Bubblesort</a:t>
            </a:r>
            <a:r>
              <a:rPr lang="en-US" sz="3500" dirty="0"/>
              <a:t>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err="1"/>
              <a:t>Nesse</a:t>
            </a:r>
            <a:r>
              <a:rPr lang="en-US" dirty="0"/>
              <a:t> </a:t>
            </a:r>
            <a:r>
              <a:rPr lang="en-US" dirty="0" err="1"/>
              <a:t>método</a:t>
            </a:r>
            <a:r>
              <a:rPr lang="en-US" dirty="0"/>
              <a:t>, o </a:t>
            </a:r>
            <a:r>
              <a:rPr lang="en-US" dirty="0" err="1"/>
              <a:t>princípio</a:t>
            </a:r>
            <a:r>
              <a:rPr lang="en-US" dirty="0"/>
              <a:t> </a:t>
            </a:r>
            <a:r>
              <a:rPr lang="en-US" dirty="0" err="1"/>
              <a:t>geral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classificação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trocas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é </a:t>
            </a:r>
            <a:r>
              <a:rPr lang="en-US" dirty="0" err="1"/>
              <a:t>aplicado</a:t>
            </a:r>
            <a:r>
              <a:rPr lang="en-US" dirty="0"/>
              <a:t> a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b="1" i="1" dirty="0">
                <a:solidFill>
                  <a:srgbClr val="0070C0"/>
                </a:solidFill>
              </a:rPr>
              <a:t>pares </a:t>
            </a:r>
            <a:r>
              <a:rPr lang="en-US" b="1" i="1" dirty="0" err="1">
                <a:solidFill>
                  <a:srgbClr val="0070C0"/>
                </a:solidFill>
              </a:rPr>
              <a:t>consecutivos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dirty="0"/>
              <a:t>de </a:t>
            </a:r>
            <a:r>
              <a:rPr lang="en-US" dirty="0" err="1"/>
              <a:t>chaves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não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ordenados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buFont typeface="Arial" charset="0"/>
              <a:buChar char="–"/>
              <a:defRPr/>
            </a:pP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restarem</a:t>
            </a:r>
            <a:r>
              <a:rPr lang="en-US" dirty="0"/>
              <a:t> pares </a:t>
            </a:r>
            <a:r>
              <a:rPr lang="en-US" b="1" dirty="0" err="1">
                <a:solidFill>
                  <a:srgbClr val="00B050"/>
                </a:solidFill>
              </a:rPr>
              <a:t>não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ordenados</a:t>
            </a:r>
            <a:r>
              <a:rPr lang="en-US" dirty="0"/>
              <a:t>, o </a:t>
            </a:r>
            <a:r>
              <a:rPr lang="en-US" dirty="0" err="1"/>
              <a:t>vetor</a:t>
            </a:r>
            <a:r>
              <a:rPr lang="en-US" dirty="0"/>
              <a:t> </a:t>
            </a:r>
            <a:r>
              <a:rPr lang="en-US" dirty="0" err="1"/>
              <a:t>estará</a:t>
            </a:r>
            <a:r>
              <a:rPr lang="en-US" dirty="0"/>
              <a:t> </a:t>
            </a:r>
            <a:r>
              <a:rPr lang="en-US" dirty="0" err="1"/>
              <a:t>classificado</a:t>
            </a:r>
            <a:r>
              <a:rPr lang="en-US" dirty="0"/>
              <a:t>.</a:t>
            </a:r>
            <a:endParaRPr lang="pt-BR" dirty="0"/>
          </a:p>
          <a:p>
            <a:pPr marL="342900" lvl="1" indent="-342900">
              <a:buFont typeface="Arial" charset="0"/>
              <a:buChar char="•"/>
              <a:defRPr/>
            </a:pPr>
            <a:endParaRPr lang="pt-BR" dirty="0"/>
          </a:p>
          <a:p>
            <a:pPr>
              <a:buFont typeface="Arial" charset="0"/>
              <a:buChar char="•"/>
              <a:defRPr/>
            </a:pPr>
            <a:endParaRPr lang="pt-BR" dirty="0"/>
          </a:p>
        </p:txBody>
      </p:sp>
      <p:sp>
        <p:nvSpPr>
          <p:cNvPr id="107524" name="Espaço Reservado para Número de Slide 3">
            <a:extLst>
              <a:ext uri="{FF2B5EF4-FFF2-40B4-BE49-F238E27FC236}">
                <a16:creationId xmlns:a16="http://schemas.microsoft.com/office/drawing/2014/main" id="{D4C425B5-BB8E-307E-9BC2-09B63D1CB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277753-CF59-49C2-863E-D88975174C08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ítulo 1">
            <a:extLst>
              <a:ext uri="{FF2B5EF4-FFF2-40B4-BE49-F238E27FC236}">
                <a16:creationId xmlns:a16="http://schemas.microsoft.com/office/drawing/2014/main" id="{A7EA292B-6ED5-76F1-5CC9-7B845B25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Bubblesort</a:t>
            </a:r>
          </a:p>
        </p:txBody>
      </p:sp>
      <p:sp>
        <p:nvSpPr>
          <p:cNvPr id="108547" name="Espaço Reservado para Conteúdo 2">
            <a:extLst>
              <a:ext uri="{FF2B5EF4-FFF2-40B4-BE49-F238E27FC236}">
                <a16:creationId xmlns:a16="http://schemas.microsoft.com/office/drawing/2014/main" id="{78A151BA-EEA8-BE77-8D39-3C275C74A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49313" lvl="1" indent="-457200">
              <a:buFont typeface="Calibri" panose="020F0502020204030204" pitchFamily="34" charset="0"/>
              <a:buAutoNum type="arabicPeriod"/>
            </a:pPr>
            <a:r>
              <a:rPr lang="en-US" altLang="pt-BR"/>
              <a:t>Em cada passo, o </a:t>
            </a:r>
            <a:r>
              <a:rPr lang="en-US" altLang="pt-BR" b="1">
                <a:solidFill>
                  <a:srgbClr val="FF0000"/>
                </a:solidFill>
              </a:rPr>
              <a:t>elemento</a:t>
            </a:r>
            <a:r>
              <a:rPr lang="en-US" altLang="pt-BR"/>
              <a:t> é comparado com seu </a:t>
            </a:r>
            <a:r>
              <a:rPr lang="en-US" altLang="pt-BR" b="1">
                <a:solidFill>
                  <a:srgbClr val="00B050"/>
                </a:solidFill>
              </a:rPr>
              <a:t>sucessor</a:t>
            </a:r>
            <a:r>
              <a:rPr lang="en-US" altLang="pt-BR"/>
              <a:t>.</a:t>
            </a:r>
          </a:p>
          <a:p>
            <a:pPr marL="849313" lvl="1" indent="-457200">
              <a:buFont typeface="Calibri" panose="020F0502020204030204" pitchFamily="34" charset="0"/>
              <a:buAutoNum type="arabicPeriod"/>
            </a:pPr>
            <a:endParaRPr lang="en-US" altLang="pt-BR"/>
          </a:p>
          <a:p>
            <a:pPr marL="849313" lvl="1" indent="-457200">
              <a:buFont typeface="Calibri" panose="020F0502020204030204" pitchFamily="34" charset="0"/>
              <a:buAutoNum type="arabicPeriod"/>
            </a:pPr>
            <a:r>
              <a:rPr lang="en-US" altLang="pt-BR"/>
              <a:t>Se o elemento estiver </a:t>
            </a:r>
            <a:r>
              <a:rPr lang="en-US" altLang="pt-BR" b="1">
                <a:solidFill>
                  <a:srgbClr val="0070C0"/>
                </a:solidFill>
              </a:rPr>
              <a:t>fora de ordem</a:t>
            </a:r>
            <a:r>
              <a:rPr lang="en-US" altLang="pt-BR"/>
              <a:t> a </a:t>
            </a:r>
            <a:r>
              <a:rPr lang="en-US" altLang="pt-BR" b="1">
                <a:solidFill>
                  <a:srgbClr val="FFC000"/>
                </a:solidFill>
              </a:rPr>
              <a:t>troca</a:t>
            </a:r>
            <a:r>
              <a:rPr lang="en-US" altLang="pt-BR"/>
              <a:t> é realizada.</a:t>
            </a:r>
          </a:p>
          <a:p>
            <a:pPr marL="849313" lvl="1" indent="-457200">
              <a:buFont typeface="Calibri" panose="020F0502020204030204" pitchFamily="34" charset="0"/>
              <a:buAutoNum type="arabicPeriod"/>
            </a:pPr>
            <a:endParaRPr lang="en-US" altLang="pt-BR"/>
          </a:p>
          <a:p>
            <a:pPr marL="849313" lvl="1" indent="-457200">
              <a:buFont typeface="Calibri" panose="020F0502020204030204" pitchFamily="34" charset="0"/>
              <a:buAutoNum type="arabicPeriod"/>
            </a:pPr>
            <a:r>
              <a:rPr lang="en-US" altLang="pt-BR"/>
              <a:t>Realizam-se tantos passos quanto forem necessários até que </a:t>
            </a:r>
            <a:r>
              <a:rPr lang="en-US" altLang="pt-BR" b="1">
                <a:solidFill>
                  <a:srgbClr val="0000FF"/>
                </a:solidFill>
              </a:rPr>
              <a:t>não ocorram mais trocas</a:t>
            </a:r>
            <a:r>
              <a:rPr lang="en-US" altLang="pt-BR"/>
              <a:t>.</a:t>
            </a:r>
            <a:endParaRPr lang="pt-BR" altLang="pt-BR"/>
          </a:p>
          <a:p>
            <a:endParaRPr lang="pt-BR" altLang="pt-BR"/>
          </a:p>
        </p:txBody>
      </p:sp>
      <p:sp>
        <p:nvSpPr>
          <p:cNvPr id="108548" name="Espaço Reservado para Número de Slide 3">
            <a:extLst>
              <a:ext uri="{FF2B5EF4-FFF2-40B4-BE49-F238E27FC236}">
                <a16:creationId xmlns:a16="http://schemas.microsoft.com/office/drawing/2014/main" id="{0B7623CE-6AA0-56FF-8AF5-F3F84A5518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96A835-476A-4014-95AC-C2438FF92373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66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ítulo 1">
            <a:extLst>
              <a:ext uri="{FF2B5EF4-FFF2-40B4-BE49-F238E27FC236}">
                <a16:creationId xmlns:a16="http://schemas.microsoft.com/office/drawing/2014/main" id="{A0A7B946-A84B-63BC-1C33-A3379EEC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Bubblesort – Exemplo </a:t>
            </a:r>
          </a:p>
        </p:txBody>
      </p:sp>
      <p:sp>
        <p:nvSpPr>
          <p:cNvPr id="109571" name="Espaço Reservado para Conteúdo 2">
            <a:extLst>
              <a:ext uri="{FF2B5EF4-FFF2-40B4-BE49-F238E27FC236}">
                <a16:creationId xmlns:a16="http://schemas.microsoft.com/office/drawing/2014/main" id="{8D454653-9491-790B-1E64-FC61BD85E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r>
              <a:rPr lang="en-US" altLang="pt-BR"/>
              <a:t>Vetor inicial </a:t>
            </a:r>
            <a:r>
              <a:rPr lang="en-US" altLang="pt-BR" b="1">
                <a:solidFill>
                  <a:srgbClr val="0000FF"/>
                </a:solidFill>
              </a:rPr>
              <a:t>(28 26 30 24 25)</a:t>
            </a:r>
          </a:p>
          <a:p>
            <a:r>
              <a:rPr lang="en-US" altLang="pt-BR"/>
              <a:t>Primeira Varredura:</a:t>
            </a:r>
          </a:p>
          <a:p>
            <a:pPr lvl="1"/>
            <a:r>
              <a:rPr lang="en-US" altLang="pt-BR" b="1">
                <a:solidFill>
                  <a:srgbClr val="FF0000"/>
                </a:solidFill>
              </a:rPr>
              <a:t>(</a:t>
            </a:r>
            <a:r>
              <a:rPr lang="en-US" altLang="pt-BR" b="1" u="sng">
                <a:solidFill>
                  <a:srgbClr val="0000FF"/>
                </a:solidFill>
              </a:rPr>
              <a:t>28</a:t>
            </a:r>
            <a:r>
              <a:rPr lang="en-US" altLang="pt-BR" b="1">
                <a:solidFill>
                  <a:srgbClr val="0000FF"/>
                </a:solidFill>
              </a:rPr>
              <a:t> </a:t>
            </a:r>
            <a:r>
              <a:rPr lang="en-US" altLang="pt-BR" b="1" u="sng">
                <a:solidFill>
                  <a:srgbClr val="0000FF"/>
                </a:solidFill>
              </a:rPr>
              <a:t>26</a:t>
            </a:r>
            <a:r>
              <a:rPr lang="en-US" altLang="pt-BR" b="1">
                <a:solidFill>
                  <a:srgbClr val="0000FF"/>
                </a:solidFill>
              </a:rPr>
              <a:t> </a:t>
            </a:r>
            <a:r>
              <a:rPr lang="en-US" altLang="pt-BR" b="1">
                <a:solidFill>
                  <a:srgbClr val="FF0000"/>
                </a:solidFill>
              </a:rPr>
              <a:t>30 24 25) </a:t>
            </a:r>
            <a:r>
              <a:rPr lang="en-US" altLang="pt-BR"/>
              <a:t>compara (28,26): </a:t>
            </a:r>
            <a:r>
              <a:rPr lang="en-US" altLang="pt-BR" b="1">
                <a:solidFill>
                  <a:srgbClr val="CC00CC"/>
                </a:solidFill>
              </a:rPr>
              <a:t>troca</a:t>
            </a:r>
            <a:r>
              <a:rPr lang="en-US" altLang="pt-BR"/>
              <a:t>.</a:t>
            </a:r>
          </a:p>
          <a:p>
            <a:pPr lvl="1"/>
            <a:r>
              <a:rPr lang="en-US" altLang="pt-BR" b="1">
                <a:solidFill>
                  <a:srgbClr val="FF0000"/>
                </a:solidFill>
              </a:rPr>
              <a:t>(26 </a:t>
            </a:r>
            <a:r>
              <a:rPr lang="en-US" altLang="pt-BR" b="1" u="sng">
                <a:solidFill>
                  <a:srgbClr val="0000FF"/>
                </a:solidFill>
              </a:rPr>
              <a:t>28</a:t>
            </a:r>
            <a:r>
              <a:rPr lang="en-US" altLang="pt-BR" b="1">
                <a:solidFill>
                  <a:srgbClr val="0000FF"/>
                </a:solidFill>
              </a:rPr>
              <a:t> </a:t>
            </a:r>
            <a:r>
              <a:rPr lang="en-US" altLang="pt-BR" b="1" u="sng">
                <a:solidFill>
                  <a:srgbClr val="0000FF"/>
                </a:solidFill>
              </a:rPr>
              <a:t>30</a:t>
            </a:r>
            <a:r>
              <a:rPr lang="en-US" altLang="pt-BR" b="1">
                <a:solidFill>
                  <a:srgbClr val="0000FF"/>
                </a:solidFill>
              </a:rPr>
              <a:t> </a:t>
            </a:r>
            <a:r>
              <a:rPr lang="en-US" altLang="pt-BR" b="1">
                <a:solidFill>
                  <a:srgbClr val="FF0000"/>
                </a:solidFill>
              </a:rPr>
              <a:t>24 25) </a:t>
            </a:r>
            <a:r>
              <a:rPr lang="en-US" altLang="pt-BR"/>
              <a:t>compara (28,30): </a:t>
            </a:r>
            <a:r>
              <a:rPr lang="en-US" altLang="pt-BR" b="1">
                <a:solidFill>
                  <a:srgbClr val="CC00CC"/>
                </a:solidFill>
              </a:rPr>
              <a:t>não troca</a:t>
            </a:r>
            <a:r>
              <a:rPr lang="en-US" altLang="pt-BR"/>
              <a:t>.</a:t>
            </a:r>
          </a:p>
          <a:p>
            <a:pPr lvl="1"/>
            <a:r>
              <a:rPr lang="en-US" altLang="pt-BR" b="1">
                <a:solidFill>
                  <a:srgbClr val="FF0000"/>
                </a:solidFill>
              </a:rPr>
              <a:t>(26 28 </a:t>
            </a:r>
            <a:r>
              <a:rPr lang="en-US" altLang="pt-BR" b="1" u="sng">
                <a:solidFill>
                  <a:srgbClr val="0000FF"/>
                </a:solidFill>
              </a:rPr>
              <a:t>30</a:t>
            </a:r>
            <a:r>
              <a:rPr lang="en-US" altLang="pt-BR" b="1">
                <a:solidFill>
                  <a:srgbClr val="0000FF"/>
                </a:solidFill>
              </a:rPr>
              <a:t> </a:t>
            </a:r>
            <a:r>
              <a:rPr lang="en-US" altLang="pt-BR" b="1" u="sng">
                <a:solidFill>
                  <a:srgbClr val="0000FF"/>
                </a:solidFill>
              </a:rPr>
              <a:t>24</a:t>
            </a:r>
            <a:r>
              <a:rPr lang="en-US" altLang="pt-BR" b="1">
                <a:solidFill>
                  <a:srgbClr val="0000FF"/>
                </a:solidFill>
              </a:rPr>
              <a:t> </a:t>
            </a:r>
            <a:r>
              <a:rPr lang="en-US" altLang="pt-BR" b="1">
                <a:solidFill>
                  <a:srgbClr val="FF0000"/>
                </a:solidFill>
              </a:rPr>
              <a:t>25) </a:t>
            </a:r>
            <a:r>
              <a:rPr lang="en-US" altLang="pt-BR"/>
              <a:t>compara (30,24): </a:t>
            </a:r>
            <a:r>
              <a:rPr lang="en-US" altLang="pt-BR" b="1">
                <a:solidFill>
                  <a:srgbClr val="CC00CC"/>
                </a:solidFill>
              </a:rPr>
              <a:t>troca</a:t>
            </a:r>
            <a:r>
              <a:rPr lang="en-US" altLang="pt-BR"/>
              <a:t>.</a:t>
            </a:r>
          </a:p>
          <a:p>
            <a:pPr lvl="1"/>
            <a:r>
              <a:rPr lang="en-US" altLang="pt-BR" b="1">
                <a:solidFill>
                  <a:srgbClr val="FF0000"/>
                </a:solidFill>
              </a:rPr>
              <a:t>(26 28 24 </a:t>
            </a:r>
            <a:r>
              <a:rPr lang="en-US" altLang="pt-BR" b="1" u="sng">
                <a:solidFill>
                  <a:srgbClr val="0000FF"/>
                </a:solidFill>
              </a:rPr>
              <a:t>30</a:t>
            </a:r>
            <a:r>
              <a:rPr lang="en-US" altLang="pt-BR" b="1">
                <a:solidFill>
                  <a:srgbClr val="FF0000"/>
                </a:solidFill>
              </a:rPr>
              <a:t> </a:t>
            </a:r>
            <a:r>
              <a:rPr lang="en-US" altLang="pt-BR" b="1" u="sng">
                <a:solidFill>
                  <a:srgbClr val="0000FF"/>
                </a:solidFill>
              </a:rPr>
              <a:t>25</a:t>
            </a:r>
            <a:r>
              <a:rPr lang="en-US" altLang="pt-BR" b="1">
                <a:solidFill>
                  <a:srgbClr val="FF0000"/>
                </a:solidFill>
              </a:rPr>
              <a:t>)</a:t>
            </a:r>
            <a:r>
              <a:rPr lang="en-US" altLang="pt-BR"/>
              <a:t> compara (30,25): </a:t>
            </a:r>
            <a:r>
              <a:rPr lang="en-US" altLang="pt-BR" b="1">
                <a:solidFill>
                  <a:srgbClr val="CC00CC"/>
                </a:solidFill>
              </a:rPr>
              <a:t>troca</a:t>
            </a:r>
            <a:r>
              <a:rPr lang="en-US" altLang="pt-BR"/>
              <a:t>.</a:t>
            </a:r>
          </a:p>
          <a:p>
            <a:pPr lvl="1"/>
            <a:r>
              <a:rPr lang="en-US" altLang="pt-BR" b="1">
                <a:solidFill>
                  <a:srgbClr val="FF0000"/>
                </a:solidFill>
              </a:rPr>
              <a:t>(26 28 24 25 </a:t>
            </a:r>
            <a:r>
              <a:rPr lang="en-US" altLang="pt-BR" b="1">
                <a:solidFill>
                  <a:srgbClr val="00B050"/>
                </a:solidFill>
              </a:rPr>
              <a:t>30</a:t>
            </a:r>
            <a:r>
              <a:rPr lang="en-US" altLang="pt-BR" b="1">
                <a:solidFill>
                  <a:srgbClr val="FF0000"/>
                </a:solidFill>
              </a:rPr>
              <a:t>) </a:t>
            </a:r>
            <a:r>
              <a:rPr lang="en-US" altLang="pt-BR"/>
              <a:t>fim da primeira varredura.</a:t>
            </a:r>
          </a:p>
          <a:p>
            <a:endParaRPr lang="pt-BR" altLang="pt-BR"/>
          </a:p>
        </p:txBody>
      </p:sp>
      <p:sp>
        <p:nvSpPr>
          <p:cNvPr id="109572" name="Espaço Reservado para Número de Slide 3">
            <a:extLst>
              <a:ext uri="{FF2B5EF4-FFF2-40B4-BE49-F238E27FC236}">
                <a16:creationId xmlns:a16="http://schemas.microsoft.com/office/drawing/2014/main" id="{CF7AE59B-9DB6-04E6-E84F-CDAFD4EEB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83E6CF-CE6D-4193-9475-FB1CB2517F6A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ítulo 1">
            <a:extLst>
              <a:ext uri="{FF2B5EF4-FFF2-40B4-BE49-F238E27FC236}">
                <a16:creationId xmlns:a16="http://schemas.microsoft.com/office/drawing/2014/main" id="{474FB26F-CEB1-88C3-2A60-B47979324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Bubblesort</a:t>
            </a:r>
            <a:br>
              <a:rPr lang="pt-BR" altLang="pt-BR"/>
            </a:br>
            <a:r>
              <a:rPr lang="pt-BR" altLang="pt-BR"/>
              <a:t>Comentários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45B0C6-19D2-9EB6-666E-503F6982A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O </a:t>
            </a:r>
            <a:r>
              <a:rPr lang="en-US" dirty="0" err="1"/>
              <a:t>processo</a:t>
            </a:r>
            <a:r>
              <a:rPr lang="en-US" dirty="0"/>
              <a:t> de </a:t>
            </a:r>
            <a:r>
              <a:rPr lang="en-US" dirty="0" err="1"/>
              <a:t>comparação</a:t>
            </a:r>
            <a:r>
              <a:rPr lang="en-US" dirty="0"/>
              <a:t> dos </a:t>
            </a:r>
            <a:r>
              <a:rPr lang="en-US" b="1" dirty="0">
                <a:solidFill>
                  <a:srgbClr val="FF0000"/>
                </a:solidFill>
              </a:rPr>
              <a:t>n-1</a:t>
            </a:r>
            <a:r>
              <a:rPr lang="en-US" dirty="0"/>
              <a:t> pares de </a:t>
            </a:r>
            <a:r>
              <a:rPr lang="en-US" dirty="0" err="1"/>
              <a:t>chaves</a:t>
            </a:r>
            <a:r>
              <a:rPr lang="en-US" dirty="0"/>
              <a:t> é </a:t>
            </a:r>
            <a:r>
              <a:rPr lang="en-US" dirty="0" err="1"/>
              <a:t>denominado</a:t>
            </a:r>
            <a:r>
              <a:rPr lang="en-US" dirty="0"/>
              <a:t> </a:t>
            </a:r>
            <a:r>
              <a:rPr lang="en-US" b="1" dirty="0" err="1">
                <a:solidFill>
                  <a:srgbClr val="CC00CC"/>
                </a:solidFill>
              </a:rPr>
              <a:t>varredura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b="1" dirty="0" err="1">
                <a:solidFill>
                  <a:srgbClr val="CC00CC"/>
                </a:solidFill>
              </a:rPr>
              <a:t>ou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b="1" dirty="0" err="1">
                <a:solidFill>
                  <a:srgbClr val="CC00CC"/>
                </a:solidFill>
              </a:rPr>
              <a:t>iteração</a:t>
            </a:r>
            <a:endParaRPr lang="en-US" dirty="0"/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varredura</a:t>
            </a:r>
            <a:r>
              <a:rPr lang="en-US" dirty="0"/>
              <a:t> </a:t>
            </a:r>
            <a:r>
              <a:rPr lang="en-US" dirty="0" err="1"/>
              <a:t>sempre</a:t>
            </a:r>
            <a:r>
              <a:rPr lang="en-US" dirty="0"/>
              <a:t> </a:t>
            </a:r>
            <a:r>
              <a:rPr lang="en-US" dirty="0" err="1"/>
              <a:t>irá</a:t>
            </a:r>
            <a:r>
              <a:rPr lang="en-US" dirty="0"/>
              <a:t> </a:t>
            </a:r>
            <a:r>
              <a:rPr lang="en-US" dirty="0" err="1"/>
              <a:t>posicionar</a:t>
            </a:r>
            <a:r>
              <a:rPr lang="en-US" dirty="0"/>
              <a:t> a </a:t>
            </a:r>
            <a:r>
              <a:rPr lang="en-US" dirty="0" err="1"/>
              <a:t>chave</a:t>
            </a:r>
            <a:r>
              <a:rPr lang="en-US" dirty="0"/>
              <a:t> de </a:t>
            </a:r>
            <a:r>
              <a:rPr lang="en-US" b="1" dirty="0" err="1">
                <a:solidFill>
                  <a:srgbClr val="00B050"/>
                </a:solidFill>
              </a:rPr>
              <a:t>maior</a:t>
            </a:r>
            <a:r>
              <a:rPr lang="en-US" b="1" dirty="0">
                <a:solidFill>
                  <a:srgbClr val="00B050"/>
                </a:solidFill>
              </a:rPr>
              <a:t> valor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posição</a:t>
            </a:r>
            <a:r>
              <a:rPr lang="en-US" dirty="0"/>
              <a:t> </a:t>
            </a:r>
            <a:r>
              <a:rPr lang="en-US" dirty="0" err="1"/>
              <a:t>correta</a:t>
            </a:r>
            <a:r>
              <a:rPr lang="en-US" dirty="0"/>
              <a:t>, </a:t>
            </a:r>
            <a:r>
              <a:rPr lang="en-US" dirty="0" err="1"/>
              <a:t>definitiva</a:t>
            </a:r>
            <a:r>
              <a:rPr lang="en-US" dirty="0"/>
              <a:t> (</a:t>
            </a:r>
            <a:r>
              <a:rPr lang="en-US" b="1" dirty="0">
                <a:solidFill>
                  <a:srgbClr val="FFC000"/>
                </a:solidFill>
              </a:rPr>
              <a:t>no final do </a:t>
            </a:r>
            <a:r>
              <a:rPr lang="en-US" b="1" dirty="0" err="1">
                <a:solidFill>
                  <a:srgbClr val="FFC000"/>
                </a:solidFill>
              </a:rPr>
              <a:t>vetor</a:t>
            </a:r>
            <a:r>
              <a:rPr lang="en-US" dirty="0"/>
              <a:t>)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A </a:t>
            </a:r>
            <a:r>
              <a:rPr lang="en-US" dirty="0" err="1"/>
              <a:t>cada</a:t>
            </a:r>
            <a:r>
              <a:rPr lang="en-US" dirty="0"/>
              <a:t> nova </a:t>
            </a:r>
            <a:r>
              <a:rPr lang="en-US" dirty="0" err="1"/>
              <a:t>varredura</a:t>
            </a:r>
            <a:r>
              <a:rPr lang="en-US" dirty="0"/>
              <a:t> </a:t>
            </a:r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desconsiderar</a:t>
            </a:r>
            <a:r>
              <a:rPr lang="en-US" b="1" dirty="0">
                <a:solidFill>
                  <a:srgbClr val="0070C0"/>
                </a:solidFill>
              </a:rPr>
              <a:t> a </a:t>
            </a:r>
            <a:r>
              <a:rPr lang="en-US" b="1" dirty="0" err="1">
                <a:solidFill>
                  <a:srgbClr val="0070C0"/>
                </a:solidFill>
              </a:rPr>
              <a:t>última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posição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do </a:t>
            </a:r>
            <a:r>
              <a:rPr lang="en-US" dirty="0" err="1"/>
              <a:t>vetor</a:t>
            </a:r>
            <a:endParaRPr lang="pt-BR" dirty="0"/>
          </a:p>
          <a:p>
            <a:pPr>
              <a:buFont typeface="Arial" charset="0"/>
              <a:buChar char="•"/>
              <a:defRPr/>
            </a:pPr>
            <a:endParaRPr lang="pt-BR" dirty="0"/>
          </a:p>
        </p:txBody>
      </p:sp>
      <p:sp>
        <p:nvSpPr>
          <p:cNvPr id="110596" name="Espaço Reservado para Número de Slide 3">
            <a:extLst>
              <a:ext uri="{FF2B5EF4-FFF2-40B4-BE49-F238E27FC236}">
                <a16:creationId xmlns:a16="http://schemas.microsoft.com/office/drawing/2014/main" id="{161C21A1-CDB4-E003-6952-DF660A7D8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28F568-9006-4038-8094-A3134D9D1083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ítulo 1">
            <a:extLst>
              <a:ext uri="{FF2B5EF4-FFF2-40B4-BE49-F238E27FC236}">
                <a16:creationId xmlns:a16="http://schemas.microsoft.com/office/drawing/2014/main" id="{67D43BEA-66E7-0F91-2607-DB14207BC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Bubblesort – Exemplo</a:t>
            </a:r>
          </a:p>
        </p:txBody>
      </p:sp>
      <p:sp>
        <p:nvSpPr>
          <p:cNvPr id="111619" name="Espaço Reservado para Conteúdo 2">
            <a:extLst>
              <a:ext uri="{FF2B5EF4-FFF2-40B4-BE49-F238E27FC236}">
                <a16:creationId xmlns:a16="http://schemas.microsoft.com/office/drawing/2014/main" id="{14A6FE20-0FAC-882C-B50B-864481B67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r>
              <a:rPr lang="en-US" altLang="pt-BR"/>
              <a:t>Vetor inicial </a:t>
            </a:r>
            <a:r>
              <a:rPr lang="en-US" altLang="pt-BR" b="1">
                <a:solidFill>
                  <a:srgbClr val="FF0000"/>
                </a:solidFill>
              </a:rPr>
              <a:t>(26 28 24 25 </a:t>
            </a:r>
            <a:r>
              <a:rPr lang="en-US" altLang="pt-BR" b="1">
                <a:solidFill>
                  <a:srgbClr val="00B050"/>
                </a:solidFill>
              </a:rPr>
              <a:t>30</a:t>
            </a:r>
            <a:r>
              <a:rPr lang="en-US" altLang="pt-BR" b="1">
                <a:solidFill>
                  <a:srgbClr val="FF0000"/>
                </a:solidFill>
              </a:rPr>
              <a:t>)</a:t>
            </a:r>
            <a:endParaRPr lang="en-US" altLang="pt-BR" b="1">
              <a:solidFill>
                <a:srgbClr val="0000FF"/>
              </a:solidFill>
            </a:endParaRPr>
          </a:p>
          <a:p>
            <a:r>
              <a:rPr lang="en-US" altLang="pt-BR" b="1">
                <a:solidFill>
                  <a:srgbClr val="CC00CC"/>
                </a:solidFill>
              </a:rPr>
              <a:t>Segunda</a:t>
            </a:r>
            <a:r>
              <a:rPr lang="en-US" altLang="pt-BR"/>
              <a:t> Varredura:</a:t>
            </a:r>
          </a:p>
          <a:p>
            <a:pPr lvl="1"/>
            <a:r>
              <a:rPr lang="en-US" altLang="pt-BR" b="1">
                <a:solidFill>
                  <a:srgbClr val="FF0000"/>
                </a:solidFill>
              </a:rPr>
              <a:t>(</a:t>
            </a:r>
            <a:r>
              <a:rPr lang="en-US" altLang="pt-BR" b="1" u="sng">
                <a:solidFill>
                  <a:srgbClr val="0000FF"/>
                </a:solidFill>
              </a:rPr>
              <a:t>26</a:t>
            </a:r>
            <a:r>
              <a:rPr lang="en-US" altLang="pt-BR" b="1">
                <a:solidFill>
                  <a:srgbClr val="FF0000"/>
                </a:solidFill>
              </a:rPr>
              <a:t> </a:t>
            </a:r>
            <a:r>
              <a:rPr lang="en-US" altLang="pt-BR" b="1" u="sng">
                <a:solidFill>
                  <a:srgbClr val="0000FF"/>
                </a:solidFill>
              </a:rPr>
              <a:t>28</a:t>
            </a:r>
            <a:r>
              <a:rPr lang="en-US" altLang="pt-BR" b="1">
                <a:solidFill>
                  <a:srgbClr val="FF0000"/>
                </a:solidFill>
              </a:rPr>
              <a:t> 24 25 </a:t>
            </a:r>
            <a:r>
              <a:rPr lang="en-US" altLang="pt-BR" b="1">
                <a:solidFill>
                  <a:srgbClr val="00B050"/>
                </a:solidFill>
              </a:rPr>
              <a:t>30</a:t>
            </a:r>
            <a:r>
              <a:rPr lang="en-US" altLang="pt-BR" b="1">
                <a:solidFill>
                  <a:srgbClr val="FF0000"/>
                </a:solidFill>
              </a:rPr>
              <a:t>) </a:t>
            </a:r>
            <a:r>
              <a:rPr lang="en-US" altLang="pt-BR"/>
              <a:t>compara (26,28): não troca.</a:t>
            </a:r>
          </a:p>
          <a:p>
            <a:pPr lvl="1"/>
            <a:r>
              <a:rPr lang="en-US" altLang="pt-BR" b="1">
                <a:solidFill>
                  <a:srgbClr val="FF0000"/>
                </a:solidFill>
              </a:rPr>
              <a:t>(26 </a:t>
            </a:r>
            <a:r>
              <a:rPr lang="en-US" altLang="pt-BR" b="1" u="sng">
                <a:solidFill>
                  <a:srgbClr val="0000FF"/>
                </a:solidFill>
              </a:rPr>
              <a:t>28</a:t>
            </a:r>
            <a:r>
              <a:rPr lang="en-US" altLang="pt-BR" b="1">
                <a:solidFill>
                  <a:srgbClr val="FF0000"/>
                </a:solidFill>
              </a:rPr>
              <a:t> </a:t>
            </a:r>
            <a:r>
              <a:rPr lang="en-US" altLang="pt-BR" b="1" u="sng">
                <a:solidFill>
                  <a:srgbClr val="0000FF"/>
                </a:solidFill>
              </a:rPr>
              <a:t>24</a:t>
            </a:r>
            <a:r>
              <a:rPr lang="en-US" altLang="pt-BR" b="1">
                <a:solidFill>
                  <a:srgbClr val="FF0000"/>
                </a:solidFill>
              </a:rPr>
              <a:t> 25 </a:t>
            </a:r>
            <a:r>
              <a:rPr lang="en-US" altLang="pt-BR" b="1">
                <a:solidFill>
                  <a:srgbClr val="00B050"/>
                </a:solidFill>
              </a:rPr>
              <a:t>30</a:t>
            </a:r>
            <a:r>
              <a:rPr lang="en-US" altLang="pt-BR" b="1">
                <a:solidFill>
                  <a:srgbClr val="FF0000"/>
                </a:solidFill>
              </a:rPr>
              <a:t>) </a:t>
            </a:r>
            <a:r>
              <a:rPr lang="en-US" altLang="pt-BR"/>
              <a:t>compara (28,24): troca.</a:t>
            </a:r>
          </a:p>
          <a:p>
            <a:pPr lvl="1"/>
            <a:r>
              <a:rPr lang="en-US" altLang="pt-BR" b="1">
                <a:solidFill>
                  <a:srgbClr val="FF0000"/>
                </a:solidFill>
              </a:rPr>
              <a:t>(26 24 </a:t>
            </a:r>
            <a:r>
              <a:rPr lang="en-US" altLang="pt-BR" b="1" u="sng">
                <a:solidFill>
                  <a:srgbClr val="0000FF"/>
                </a:solidFill>
              </a:rPr>
              <a:t>28</a:t>
            </a:r>
            <a:r>
              <a:rPr lang="en-US" altLang="pt-BR" b="1">
                <a:solidFill>
                  <a:srgbClr val="FF0000"/>
                </a:solidFill>
              </a:rPr>
              <a:t> </a:t>
            </a:r>
            <a:r>
              <a:rPr lang="en-US" altLang="pt-BR" b="1" u="sng">
                <a:solidFill>
                  <a:srgbClr val="0000FF"/>
                </a:solidFill>
              </a:rPr>
              <a:t>25</a:t>
            </a:r>
            <a:r>
              <a:rPr lang="en-US" altLang="pt-BR" b="1">
                <a:solidFill>
                  <a:srgbClr val="FF0000"/>
                </a:solidFill>
              </a:rPr>
              <a:t> </a:t>
            </a:r>
            <a:r>
              <a:rPr lang="en-US" altLang="pt-BR" b="1">
                <a:solidFill>
                  <a:srgbClr val="00B050"/>
                </a:solidFill>
              </a:rPr>
              <a:t>30</a:t>
            </a:r>
            <a:r>
              <a:rPr lang="en-US" altLang="pt-BR" b="1">
                <a:solidFill>
                  <a:srgbClr val="FF0000"/>
                </a:solidFill>
              </a:rPr>
              <a:t>) </a:t>
            </a:r>
            <a:r>
              <a:rPr lang="en-US" altLang="pt-BR"/>
              <a:t>compara (28,25): troca.</a:t>
            </a:r>
          </a:p>
          <a:p>
            <a:pPr lvl="1"/>
            <a:r>
              <a:rPr lang="en-US" altLang="pt-BR" b="1">
                <a:solidFill>
                  <a:srgbClr val="FF0000"/>
                </a:solidFill>
              </a:rPr>
              <a:t>(26 24 25 </a:t>
            </a:r>
            <a:r>
              <a:rPr lang="en-US" altLang="pt-BR" b="1">
                <a:solidFill>
                  <a:srgbClr val="00B050"/>
                </a:solidFill>
              </a:rPr>
              <a:t>28</a:t>
            </a:r>
            <a:r>
              <a:rPr lang="en-US" altLang="pt-BR" b="1">
                <a:solidFill>
                  <a:srgbClr val="FF0000"/>
                </a:solidFill>
              </a:rPr>
              <a:t> </a:t>
            </a:r>
            <a:r>
              <a:rPr lang="en-US" altLang="pt-BR" b="1">
                <a:solidFill>
                  <a:srgbClr val="00B050"/>
                </a:solidFill>
              </a:rPr>
              <a:t>30</a:t>
            </a:r>
            <a:r>
              <a:rPr lang="en-US" altLang="pt-BR" b="1">
                <a:solidFill>
                  <a:srgbClr val="FF0000"/>
                </a:solidFill>
              </a:rPr>
              <a:t>)</a:t>
            </a:r>
            <a:r>
              <a:rPr lang="en-US" altLang="pt-BR"/>
              <a:t> fim da segunda varredura.</a:t>
            </a:r>
          </a:p>
          <a:p>
            <a:pPr lvl="1"/>
            <a:endParaRPr lang="en-US" altLang="pt-BR"/>
          </a:p>
        </p:txBody>
      </p:sp>
      <p:sp>
        <p:nvSpPr>
          <p:cNvPr id="111620" name="Espaço Reservado para Número de Slide 3">
            <a:extLst>
              <a:ext uri="{FF2B5EF4-FFF2-40B4-BE49-F238E27FC236}">
                <a16:creationId xmlns:a16="http://schemas.microsoft.com/office/drawing/2014/main" id="{8438C817-621A-69DD-086A-D5A741B8AD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30C960-5C88-462A-ACA0-6C231BD0F307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5D6ED18-0BC3-A7B9-6043-E7267AE8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Análise de algoritmos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2DD7C5A-4454-9BA7-7672-FC03F7C32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ítulo 1">
            <a:extLst>
              <a:ext uri="{FF2B5EF4-FFF2-40B4-BE49-F238E27FC236}">
                <a16:creationId xmlns:a16="http://schemas.microsoft.com/office/drawing/2014/main" id="{F5D35EDF-CDDE-CB41-752E-F6861A78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Bubblesort – Exemplo</a:t>
            </a:r>
          </a:p>
        </p:txBody>
      </p:sp>
      <p:sp>
        <p:nvSpPr>
          <p:cNvPr id="112643" name="Espaço Reservado para Conteúdo 2">
            <a:extLst>
              <a:ext uri="{FF2B5EF4-FFF2-40B4-BE49-F238E27FC236}">
                <a16:creationId xmlns:a16="http://schemas.microsoft.com/office/drawing/2014/main" id="{D679280B-231A-523F-7619-4E921C888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pt-BR"/>
              <a:t>Vetor inicial </a:t>
            </a:r>
            <a:r>
              <a:rPr lang="en-US" altLang="pt-BR" b="1">
                <a:solidFill>
                  <a:srgbClr val="FF0000"/>
                </a:solidFill>
              </a:rPr>
              <a:t>(26 24 25 </a:t>
            </a:r>
            <a:r>
              <a:rPr lang="en-US" altLang="pt-BR" b="1">
                <a:solidFill>
                  <a:srgbClr val="00B050"/>
                </a:solidFill>
              </a:rPr>
              <a:t>28</a:t>
            </a:r>
            <a:r>
              <a:rPr lang="en-US" altLang="pt-BR" b="1">
                <a:solidFill>
                  <a:srgbClr val="FF0000"/>
                </a:solidFill>
              </a:rPr>
              <a:t> </a:t>
            </a:r>
            <a:r>
              <a:rPr lang="en-US" altLang="pt-BR" b="1">
                <a:solidFill>
                  <a:srgbClr val="00B050"/>
                </a:solidFill>
              </a:rPr>
              <a:t>30</a:t>
            </a:r>
            <a:r>
              <a:rPr lang="en-US" altLang="pt-BR" b="1">
                <a:solidFill>
                  <a:srgbClr val="FF0000"/>
                </a:solidFill>
              </a:rPr>
              <a:t>)</a:t>
            </a:r>
            <a:endParaRPr lang="en-US" altLang="pt-BR" b="1">
              <a:solidFill>
                <a:srgbClr val="0000FF"/>
              </a:solidFill>
            </a:endParaRPr>
          </a:p>
          <a:p>
            <a:endParaRPr lang="en-US" altLang="pt-BR" b="1">
              <a:solidFill>
                <a:srgbClr val="CC00CC"/>
              </a:solidFill>
            </a:endParaRPr>
          </a:p>
          <a:p>
            <a:r>
              <a:rPr lang="en-US" altLang="pt-BR" b="1">
                <a:solidFill>
                  <a:srgbClr val="CC00CC"/>
                </a:solidFill>
              </a:rPr>
              <a:t>Terceira </a:t>
            </a:r>
            <a:r>
              <a:rPr lang="en-US" altLang="pt-BR"/>
              <a:t>Varredura:</a:t>
            </a:r>
          </a:p>
          <a:p>
            <a:pPr lvl="1"/>
            <a:r>
              <a:rPr lang="en-US" altLang="pt-BR" b="1">
                <a:solidFill>
                  <a:srgbClr val="FF0000"/>
                </a:solidFill>
              </a:rPr>
              <a:t>(</a:t>
            </a:r>
            <a:r>
              <a:rPr lang="en-US" altLang="pt-BR" b="1" u="sng">
                <a:solidFill>
                  <a:srgbClr val="0000FF"/>
                </a:solidFill>
              </a:rPr>
              <a:t>26</a:t>
            </a:r>
            <a:r>
              <a:rPr lang="en-US" altLang="pt-BR" b="1">
                <a:solidFill>
                  <a:srgbClr val="FF0000"/>
                </a:solidFill>
              </a:rPr>
              <a:t> </a:t>
            </a:r>
            <a:r>
              <a:rPr lang="en-US" altLang="pt-BR" b="1" u="sng">
                <a:solidFill>
                  <a:srgbClr val="0000FF"/>
                </a:solidFill>
              </a:rPr>
              <a:t>24</a:t>
            </a:r>
            <a:r>
              <a:rPr lang="en-US" altLang="pt-BR" b="1">
                <a:solidFill>
                  <a:srgbClr val="FF0000"/>
                </a:solidFill>
              </a:rPr>
              <a:t> 25 </a:t>
            </a:r>
            <a:r>
              <a:rPr lang="en-US" altLang="pt-BR" b="1">
                <a:solidFill>
                  <a:srgbClr val="00B050"/>
                </a:solidFill>
              </a:rPr>
              <a:t>28</a:t>
            </a:r>
            <a:r>
              <a:rPr lang="en-US" altLang="pt-BR" b="1">
                <a:solidFill>
                  <a:srgbClr val="FF0000"/>
                </a:solidFill>
              </a:rPr>
              <a:t> </a:t>
            </a:r>
            <a:r>
              <a:rPr lang="en-US" altLang="pt-BR" b="1">
                <a:solidFill>
                  <a:srgbClr val="00B050"/>
                </a:solidFill>
              </a:rPr>
              <a:t>30</a:t>
            </a:r>
            <a:r>
              <a:rPr lang="en-US" altLang="pt-BR" b="1">
                <a:solidFill>
                  <a:srgbClr val="FF0000"/>
                </a:solidFill>
              </a:rPr>
              <a:t>)</a:t>
            </a:r>
            <a:r>
              <a:rPr lang="en-US" altLang="pt-BR"/>
              <a:t> compara (26,24): troca.</a:t>
            </a:r>
          </a:p>
          <a:p>
            <a:pPr lvl="1"/>
            <a:r>
              <a:rPr lang="en-US" altLang="pt-BR" b="1">
                <a:solidFill>
                  <a:srgbClr val="FF0000"/>
                </a:solidFill>
              </a:rPr>
              <a:t>(24 </a:t>
            </a:r>
            <a:r>
              <a:rPr lang="en-US" altLang="pt-BR" b="1" u="sng">
                <a:solidFill>
                  <a:srgbClr val="0000FF"/>
                </a:solidFill>
              </a:rPr>
              <a:t>26</a:t>
            </a:r>
            <a:r>
              <a:rPr lang="en-US" altLang="pt-BR" b="1">
                <a:solidFill>
                  <a:srgbClr val="FF0000"/>
                </a:solidFill>
              </a:rPr>
              <a:t> </a:t>
            </a:r>
            <a:r>
              <a:rPr lang="en-US" altLang="pt-BR" b="1" u="sng">
                <a:solidFill>
                  <a:srgbClr val="0000FF"/>
                </a:solidFill>
              </a:rPr>
              <a:t>25</a:t>
            </a:r>
            <a:r>
              <a:rPr lang="en-US" altLang="pt-BR" b="1">
                <a:solidFill>
                  <a:srgbClr val="FF0000"/>
                </a:solidFill>
              </a:rPr>
              <a:t> </a:t>
            </a:r>
            <a:r>
              <a:rPr lang="en-US" altLang="pt-BR" b="1">
                <a:solidFill>
                  <a:srgbClr val="00B050"/>
                </a:solidFill>
              </a:rPr>
              <a:t>28 30</a:t>
            </a:r>
            <a:r>
              <a:rPr lang="en-US" altLang="pt-BR" b="1">
                <a:solidFill>
                  <a:srgbClr val="FF0000"/>
                </a:solidFill>
              </a:rPr>
              <a:t>) </a:t>
            </a:r>
            <a:r>
              <a:rPr lang="en-US" altLang="pt-BR"/>
              <a:t>compara (26,25): troca.</a:t>
            </a:r>
          </a:p>
          <a:p>
            <a:pPr lvl="1"/>
            <a:r>
              <a:rPr lang="en-US" altLang="pt-BR" b="1">
                <a:solidFill>
                  <a:srgbClr val="FF0000"/>
                </a:solidFill>
              </a:rPr>
              <a:t>(</a:t>
            </a:r>
            <a:r>
              <a:rPr lang="en-US" altLang="pt-BR" b="1">
                <a:solidFill>
                  <a:srgbClr val="00B050"/>
                </a:solidFill>
              </a:rPr>
              <a:t>24 25</a:t>
            </a:r>
            <a:r>
              <a:rPr lang="en-US" altLang="pt-BR" b="1">
                <a:solidFill>
                  <a:srgbClr val="FF0000"/>
                </a:solidFill>
              </a:rPr>
              <a:t> </a:t>
            </a:r>
            <a:r>
              <a:rPr lang="en-US" altLang="pt-BR" b="1">
                <a:solidFill>
                  <a:srgbClr val="00B050"/>
                </a:solidFill>
              </a:rPr>
              <a:t>26 28 30</a:t>
            </a:r>
            <a:r>
              <a:rPr lang="en-US" altLang="pt-BR" b="1">
                <a:solidFill>
                  <a:srgbClr val="FF0000"/>
                </a:solidFill>
              </a:rPr>
              <a:t>) </a:t>
            </a:r>
            <a:r>
              <a:rPr lang="en-US" altLang="pt-BR"/>
              <a:t>fim da terceira varredura.</a:t>
            </a:r>
          </a:p>
          <a:p>
            <a:pPr lvl="1"/>
            <a:endParaRPr lang="en-US" altLang="pt-BR"/>
          </a:p>
        </p:txBody>
      </p:sp>
      <p:sp>
        <p:nvSpPr>
          <p:cNvPr id="112644" name="Espaço Reservado para Número de Slide 3">
            <a:extLst>
              <a:ext uri="{FF2B5EF4-FFF2-40B4-BE49-F238E27FC236}">
                <a16:creationId xmlns:a16="http://schemas.microsoft.com/office/drawing/2014/main" id="{2DD3A088-79D2-4338-32D6-768D4192B3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7758C0-1DCC-4AB1-9AD9-DBF00D4BA334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70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ítulo 1">
            <a:extLst>
              <a:ext uri="{FF2B5EF4-FFF2-40B4-BE49-F238E27FC236}">
                <a16:creationId xmlns:a16="http://schemas.microsoft.com/office/drawing/2014/main" id="{671BE28D-563E-96F1-D295-84C694B25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Bubblesort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06C725-7011-53D6-50F2-A40EE3C7D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fontScale="40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b="1" dirty="0" err="1">
                <a:solidFill>
                  <a:srgbClr val="FF0000"/>
                </a:solidFill>
              </a:rPr>
              <a:t>Procedimento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bubblesort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var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lista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vetor</a:t>
            </a:r>
            <a:r>
              <a:rPr lang="en-US" b="1" dirty="0">
                <a:solidFill>
                  <a:srgbClr val="FF0000"/>
                </a:solidFill>
              </a:rPr>
              <a:t> [1..n] de </a:t>
            </a:r>
            <a:r>
              <a:rPr lang="en-US" b="1" dirty="0" err="1">
                <a:solidFill>
                  <a:srgbClr val="FF0000"/>
                </a:solidFill>
              </a:rPr>
              <a:t>inteiro</a:t>
            </a:r>
            <a:r>
              <a:rPr lang="en-US" b="1" dirty="0">
                <a:solidFill>
                  <a:srgbClr val="FF0000"/>
                </a:solidFill>
              </a:rPr>
              <a:t>, n:inteiro)</a:t>
            </a:r>
          </a:p>
          <a:p>
            <a:pPr>
              <a:buFont typeface="Arial" charset="0"/>
              <a:buNone/>
              <a:defRPr/>
            </a:pPr>
            <a:r>
              <a:rPr lang="en-US" b="1" dirty="0" err="1">
                <a:solidFill>
                  <a:srgbClr val="FF0000"/>
                </a:solidFill>
              </a:rPr>
              <a:t>var</a:t>
            </a:r>
            <a:r>
              <a:rPr lang="en-US" b="1" dirty="0">
                <a:solidFill>
                  <a:srgbClr val="FF0000"/>
                </a:solidFill>
              </a:rPr>
              <a:t>  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fim</a:t>
            </a:r>
            <a:r>
              <a:rPr lang="en-US" b="1" dirty="0">
                <a:solidFill>
                  <a:srgbClr val="FF0000"/>
                </a:solidFill>
              </a:rPr>
              <a:t>, pos: </a:t>
            </a:r>
            <a:r>
              <a:rPr lang="en-US" b="1" dirty="0" err="1">
                <a:solidFill>
                  <a:srgbClr val="FF0000"/>
                </a:solidFill>
              </a:rPr>
              <a:t>inteiro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err="1">
                <a:solidFill>
                  <a:srgbClr val="FF0000"/>
                </a:solidFill>
              </a:rPr>
              <a:t>troca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logico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err="1">
                <a:solidFill>
                  <a:srgbClr val="FF0000"/>
                </a:solidFill>
              </a:rPr>
              <a:t>chave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inteiro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b="1" dirty="0" err="1">
                <a:solidFill>
                  <a:srgbClr val="FF0000"/>
                </a:solidFill>
              </a:rPr>
              <a:t>Inicio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err="1">
                <a:solidFill>
                  <a:srgbClr val="FF0000"/>
                </a:solidFill>
              </a:rPr>
              <a:t>troca</a:t>
            </a:r>
            <a:r>
              <a:rPr lang="en-US" b="1" dirty="0">
                <a:solidFill>
                  <a:srgbClr val="FF0000"/>
                </a:solidFill>
              </a:rPr>
              <a:t>=</a:t>
            </a:r>
            <a:r>
              <a:rPr lang="en-US" b="1" dirty="0" err="1">
                <a:solidFill>
                  <a:srgbClr val="FF0000"/>
                </a:solidFill>
              </a:rPr>
              <a:t>verdadeiro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err="1">
                <a:solidFill>
                  <a:srgbClr val="FF0000"/>
                </a:solidFill>
              </a:rPr>
              <a:t>fim</a:t>
            </a:r>
            <a:r>
              <a:rPr lang="en-US" b="1" dirty="0">
                <a:solidFill>
                  <a:srgbClr val="FF0000"/>
                </a:solidFill>
              </a:rPr>
              <a:t>=n-1</a:t>
            </a:r>
          </a:p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	pos=1</a:t>
            </a:r>
          </a:p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err="1">
                <a:solidFill>
                  <a:srgbClr val="FF0000"/>
                </a:solidFill>
              </a:rPr>
              <a:t>enquanto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troca</a:t>
            </a:r>
            <a:r>
              <a:rPr lang="en-US" b="1" dirty="0">
                <a:solidFill>
                  <a:srgbClr val="FF0000"/>
                </a:solidFill>
              </a:rPr>
              <a:t>=</a:t>
            </a:r>
            <a:r>
              <a:rPr lang="en-US" b="1" dirty="0" err="1">
                <a:solidFill>
                  <a:srgbClr val="FF0000"/>
                </a:solidFill>
              </a:rPr>
              <a:t>verdadeiro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faça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		</a:t>
            </a:r>
            <a:r>
              <a:rPr lang="en-US" b="1" dirty="0" err="1">
                <a:solidFill>
                  <a:srgbClr val="FF0000"/>
                </a:solidFill>
              </a:rPr>
              <a:t>troca</a:t>
            </a:r>
            <a:r>
              <a:rPr lang="en-US" b="1" dirty="0">
                <a:solidFill>
                  <a:srgbClr val="FF0000"/>
                </a:solidFill>
              </a:rPr>
              <a:t>=</a:t>
            </a:r>
            <a:r>
              <a:rPr lang="en-US" b="1" dirty="0" err="1">
                <a:solidFill>
                  <a:srgbClr val="FF0000"/>
                </a:solidFill>
              </a:rPr>
              <a:t>falso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		</a:t>
            </a:r>
            <a:r>
              <a:rPr lang="en-US" b="1" dirty="0" err="1">
                <a:solidFill>
                  <a:srgbClr val="FF0000"/>
                </a:solidFill>
              </a:rPr>
              <a:t>para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de 1 ate </a:t>
            </a:r>
            <a:r>
              <a:rPr lang="en-US" b="1" dirty="0" err="1">
                <a:solidFill>
                  <a:srgbClr val="FF0000"/>
                </a:solidFill>
              </a:rPr>
              <a:t>fim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faça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			se v[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]&gt;v[i+1] </a:t>
            </a:r>
            <a:r>
              <a:rPr lang="en-US" b="1" dirty="0" err="1">
                <a:solidFill>
                  <a:srgbClr val="FF0000"/>
                </a:solidFill>
              </a:rPr>
              <a:t>entao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			        </a:t>
            </a:r>
            <a:r>
              <a:rPr lang="en-US" b="1" dirty="0" err="1">
                <a:solidFill>
                  <a:srgbClr val="FF0000"/>
                </a:solidFill>
              </a:rPr>
              <a:t>chave</a:t>
            </a:r>
            <a:r>
              <a:rPr lang="en-US" b="1" dirty="0">
                <a:solidFill>
                  <a:srgbClr val="FF0000"/>
                </a:solidFill>
              </a:rPr>
              <a:t> = v[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]</a:t>
            </a:r>
          </a:p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			         v[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]=v[i+1]</a:t>
            </a:r>
          </a:p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			         v[i+1]=</a:t>
            </a:r>
            <a:r>
              <a:rPr lang="en-US" b="1" dirty="0" err="1">
                <a:solidFill>
                  <a:srgbClr val="FF0000"/>
                </a:solidFill>
              </a:rPr>
              <a:t>chave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			         pos=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			         </a:t>
            </a:r>
            <a:r>
              <a:rPr lang="en-US" b="1" dirty="0" err="1">
                <a:solidFill>
                  <a:srgbClr val="FF0000"/>
                </a:solidFill>
              </a:rPr>
              <a:t>troca</a:t>
            </a:r>
            <a:r>
              <a:rPr lang="en-US" b="1" dirty="0">
                <a:solidFill>
                  <a:srgbClr val="FF0000"/>
                </a:solidFill>
              </a:rPr>
              <a:t>=</a:t>
            </a:r>
            <a:r>
              <a:rPr lang="en-US" b="1" dirty="0" err="1">
                <a:solidFill>
                  <a:srgbClr val="FF0000"/>
                </a:solidFill>
              </a:rPr>
              <a:t>verdadeiro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			</a:t>
            </a:r>
            <a:r>
              <a:rPr lang="en-US" b="1" dirty="0" err="1">
                <a:solidFill>
                  <a:srgbClr val="FF0000"/>
                </a:solidFill>
              </a:rPr>
              <a:t>fimse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		</a:t>
            </a:r>
            <a:r>
              <a:rPr lang="en-US" b="1" dirty="0" err="1">
                <a:solidFill>
                  <a:srgbClr val="FF0000"/>
                </a:solidFill>
              </a:rPr>
              <a:t>fimpara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		</a:t>
            </a:r>
            <a:r>
              <a:rPr lang="en-US" b="1" dirty="0" err="1">
                <a:solidFill>
                  <a:srgbClr val="FF0000"/>
                </a:solidFill>
              </a:rPr>
              <a:t>fim</a:t>
            </a:r>
            <a:r>
              <a:rPr lang="en-US" b="1" dirty="0">
                <a:solidFill>
                  <a:srgbClr val="FF0000"/>
                </a:solidFill>
              </a:rPr>
              <a:t>=pos-1</a:t>
            </a:r>
          </a:p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err="1">
                <a:solidFill>
                  <a:srgbClr val="FF0000"/>
                </a:solidFill>
              </a:rPr>
              <a:t>fim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enquanto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b="1" dirty="0" err="1">
                <a:solidFill>
                  <a:srgbClr val="FF0000"/>
                </a:solidFill>
              </a:rPr>
              <a:t>fim</a:t>
            </a:r>
            <a:endParaRPr lang="pt-BR" b="1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pt-BR" dirty="0"/>
          </a:p>
        </p:txBody>
      </p:sp>
      <p:sp>
        <p:nvSpPr>
          <p:cNvPr id="113668" name="Espaço Reservado para Número de Slide 3">
            <a:extLst>
              <a:ext uri="{FF2B5EF4-FFF2-40B4-BE49-F238E27FC236}">
                <a16:creationId xmlns:a16="http://schemas.microsoft.com/office/drawing/2014/main" id="{3557E9BD-7585-A152-34A8-27502D022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DA4A5-F9B7-4AC1-9AE3-21624D90351B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71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ítulo 1">
            <a:extLst>
              <a:ext uri="{FF2B5EF4-FFF2-40B4-BE49-F238E27FC236}">
                <a16:creationId xmlns:a16="http://schemas.microsoft.com/office/drawing/2014/main" id="{A3EF9823-0B34-1250-E51C-CECAB81A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Bubblesort</a:t>
            </a:r>
          </a:p>
        </p:txBody>
      </p:sp>
      <p:sp>
        <p:nvSpPr>
          <p:cNvPr id="114691" name="Espaço Reservado para Conteúdo 2">
            <a:extLst>
              <a:ext uri="{FF2B5EF4-FFF2-40B4-BE49-F238E27FC236}">
                <a16:creationId xmlns:a16="http://schemas.microsoft.com/office/drawing/2014/main" id="{C5E04E42-F724-B822-43FA-C00089EF8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pt-BR"/>
              <a:t>A variável </a:t>
            </a:r>
            <a:r>
              <a:rPr lang="en-US" altLang="pt-BR" b="1">
                <a:solidFill>
                  <a:srgbClr val="00B050"/>
                </a:solidFill>
              </a:rPr>
              <a:t>POS</a:t>
            </a:r>
            <a:r>
              <a:rPr lang="en-US" altLang="pt-BR"/>
              <a:t> guarda a </a:t>
            </a:r>
            <a:r>
              <a:rPr lang="en-US" altLang="pt-BR" b="1">
                <a:solidFill>
                  <a:srgbClr val="CC00CC"/>
                </a:solidFill>
              </a:rPr>
              <a:t>posição</a:t>
            </a:r>
            <a:r>
              <a:rPr lang="en-US" altLang="pt-BR"/>
              <a:t> onde foi realizada a </a:t>
            </a:r>
            <a:r>
              <a:rPr lang="en-US" altLang="pt-BR" b="1">
                <a:solidFill>
                  <a:srgbClr val="0070C0"/>
                </a:solidFill>
              </a:rPr>
              <a:t>última troca</a:t>
            </a:r>
            <a:r>
              <a:rPr lang="en-US" altLang="pt-BR">
                <a:solidFill>
                  <a:srgbClr val="0070C0"/>
                </a:solidFill>
              </a:rPr>
              <a:t> </a:t>
            </a:r>
            <a:r>
              <a:rPr lang="en-US" altLang="pt-BR"/>
              <a:t>da varredura</a:t>
            </a:r>
          </a:p>
          <a:p>
            <a:pPr lvl="1"/>
            <a:endParaRPr lang="en-US" altLang="pt-BR"/>
          </a:p>
          <a:p>
            <a:r>
              <a:rPr lang="en-US" altLang="pt-BR"/>
              <a:t>A partir dessa posição, os elementos já se </a:t>
            </a:r>
            <a:r>
              <a:rPr lang="en-US" altLang="pt-BR" b="1">
                <a:solidFill>
                  <a:srgbClr val="FF3300"/>
                </a:solidFill>
              </a:rPr>
              <a:t>encontram ordenados </a:t>
            </a:r>
            <a:r>
              <a:rPr lang="en-US" altLang="pt-BR"/>
              <a:t>e podem ser </a:t>
            </a:r>
            <a:r>
              <a:rPr lang="en-US" altLang="pt-BR" b="1">
                <a:solidFill>
                  <a:srgbClr val="FFC000"/>
                </a:solidFill>
              </a:rPr>
              <a:t>ignorados</a:t>
            </a:r>
            <a:r>
              <a:rPr lang="en-US" altLang="pt-BR"/>
              <a:t> na próxima varredura</a:t>
            </a:r>
            <a:endParaRPr lang="pt-BR" altLang="pt-BR"/>
          </a:p>
          <a:p>
            <a:endParaRPr lang="pt-BR" altLang="pt-BR"/>
          </a:p>
        </p:txBody>
      </p:sp>
      <p:sp>
        <p:nvSpPr>
          <p:cNvPr id="114692" name="Espaço Reservado para Número de Slide 3">
            <a:extLst>
              <a:ext uri="{FF2B5EF4-FFF2-40B4-BE49-F238E27FC236}">
                <a16:creationId xmlns:a16="http://schemas.microsoft.com/office/drawing/2014/main" id="{F158CA01-EC0E-642A-54DA-AA8830377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5248C6-4B78-4FA0-9499-39ECEEEDD2E4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72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ítulo 1">
            <a:extLst>
              <a:ext uri="{FF2B5EF4-FFF2-40B4-BE49-F238E27FC236}">
                <a16:creationId xmlns:a16="http://schemas.microsoft.com/office/drawing/2014/main" id="{93A34F46-799E-DF91-38AA-00C5B4C56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Bubblesort</a:t>
            </a:r>
            <a:br>
              <a:rPr lang="pt-BR" altLang="pt-BR"/>
            </a:br>
            <a:r>
              <a:rPr lang="pt-BR" altLang="pt-BR"/>
              <a:t>Análise</a:t>
            </a:r>
          </a:p>
        </p:txBody>
      </p:sp>
      <p:sp>
        <p:nvSpPr>
          <p:cNvPr id="115715" name="Espaço Reservado para Conteúdo 2">
            <a:extLst>
              <a:ext uri="{FF2B5EF4-FFF2-40B4-BE49-F238E27FC236}">
                <a16:creationId xmlns:a16="http://schemas.microsoft.com/office/drawing/2014/main" id="{E6508A60-209E-904E-E137-48B21B597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r>
              <a:rPr lang="en-US" altLang="pt-BR" b="1">
                <a:solidFill>
                  <a:srgbClr val="C00000"/>
                </a:solidFill>
              </a:rPr>
              <a:t>Melhor caso </a:t>
            </a:r>
            <a:r>
              <a:rPr lang="en-US" altLang="pt-BR"/>
              <a:t>(o vetor já ordenado):</a:t>
            </a:r>
          </a:p>
          <a:p>
            <a:pPr lvl="1"/>
            <a:r>
              <a:rPr lang="en-US" altLang="pt-BR"/>
              <a:t>Ao final da primeira varredura, o algoritmo verifica que </a:t>
            </a:r>
            <a:r>
              <a:rPr lang="en-US" altLang="pt-BR" b="1">
                <a:solidFill>
                  <a:srgbClr val="0000FF"/>
                </a:solidFill>
              </a:rPr>
              <a:t>nenhuma troca </a:t>
            </a:r>
            <a:r>
              <a:rPr lang="en-US" altLang="pt-BR"/>
              <a:t>foi realizada e, portanto, o vetor se encontra ordenado</a:t>
            </a:r>
          </a:p>
          <a:p>
            <a:pPr lvl="2"/>
            <a:endParaRPr lang="en-US" altLang="pt-BR"/>
          </a:p>
          <a:p>
            <a:pPr lvl="1"/>
            <a:r>
              <a:rPr lang="en-US" altLang="pt-BR"/>
              <a:t>Esta primeira e única varredura necessita de </a:t>
            </a:r>
            <a:r>
              <a:rPr lang="en-US" altLang="pt-BR" b="1">
                <a:solidFill>
                  <a:srgbClr val="FFC000"/>
                </a:solidFill>
              </a:rPr>
              <a:t>n-1 comparações</a:t>
            </a:r>
            <a:endParaRPr lang="pt-BR" altLang="pt-BR" b="1">
              <a:solidFill>
                <a:srgbClr val="FFC000"/>
              </a:solidFill>
            </a:endParaRPr>
          </a:p>
          <a:p>
            <a:endParaRPr lang="pt-BR" altLang="pt-BR"/>
          </a:p>
        </p:txBody>
      </p:sp>
      <p:sp>
        <p:nvSpPr>
          <p:cNvPr id="115716" name="Espaço Reservado para Número de Slide 3">
            <a:extLst>
              <a:ext uri="{FF2B5EF4-FFF2-40B4-BE49-F238E27FC236}">
                <a16:creationId xmlns:a16="http://schemas.microsoft.com/office/drawing/2014/main" id="{558D6832-B287-8411-4D38-27AE8ADD14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B99136-766B-44C4-B99A-71A411DF11E6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73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ítulo 1">
            <a:extLst>
              <a:ext uri="{FF2B5EF4-FFF2-40B4-BE49-F238E27FC236}">
                <a16:creationId xmlns:a16="http://schemas.microsoft.com/office/drawing/2014/main" id="{17C357F3-F580-9C02-7F96-EA89F9FD0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Bubblesort</a:t>
            </a:r>
            <a:br>
              <a:rPr lang="pt-BR" altLang="pt-BR"/>
            </a:br>
            <a:r>
              <a:rPr lang="pt-BR" altLang="pt-BR"/>
              <a:t>Análise</a:t>
            </a:r>
          </a:p>
        </p:txBody>
      </p:sp>
      <p:sp>
        <p:nvSpPr>
          <p:cNvPr id="116739" name="Espaço Reservado para Conteúdo 2">
            <a:extLst>
              <a:ext uri="{FF2B5EF4-FFF2-40B4-BE49-F238E27FC236}">
                <a16:creationId xmlns:a16="http://schemas.microsoft.com/office/drawing/2014/main" id="{6A098957-68A4-E687-4FE3-B4E92C5DD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pt-BR" b="1">
                <a:solidFill>
                  <a:srgbClr val="00B050"/>
                </a:solidFill>
              </a:rPr>
              <a:t>Pior caso </a:t>
            </a:r>
            <a:r>
              <a:rPr lang="en-US" altLang="pt-BR"/>
              <a:t>(vetor inversamente ordenado)</a:t>
            </a:r>
          </a:p>
          <a:p>
            <a:pPr lvl="1"/>
            <a:r>
              <a:rPr lang="en-US" altLang="pt-BR"/>
              <a:t>A cada varredura, </a:t>
            </a:r>
            <a:r>
              <a:rPr lang="en-US" altLang="pt-BR" b="1">
                <a:solidFill>
                  <a:srgbClr val="0000FF"/>
                </a:solidFill>
              </a:rPr>
              <a:t>um elemento do vetor</a:t>
            </a:r>
            <a:r>
              <a:rPr lang="en-US" altLang="pt-BR"/>
              <a:t> será posicionada em seu local definitivo</a:t>
            </a:r>
          </a:p>
          <a:p>
            <a:pPr lvl="1"/>
            <a:endParaRPr lang="en-US" altLang="pt-BR"/>
          </a:p>
          <a:p>
            <a:pPr lvl="1"/>
            <a:r>
              <a:rPr lang="en-US" altLang="pt-BR"/>
              <a:t>O </a:t>
            </a:r>
            <a:r>
              <a:rPr lang="en-US" altLang="pt-BR" b="1">
                <a:solidFill>
                  <a:srgbClr val="CC00CC"/>
                </a:solidFill>
              </a:rPr>
              <a:t>total de comparações </a:t>
            </a:r>
            <a:r>
              <a:rPr lang="en-US" altLang="pt-BR"/>
              <a:t>necessárias para a ordenação do vetor, nessa caso, será a soma da seguinte progressão aritmética: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pt-BR"/>
              <a:t>			</a:t>
            </a:r>
            <a:r>
              <a:rPr lang="en-US" altLang="pt-BR" b="1">
                <a:solidFill>
                  <a:srgbClr val="C00000"/>
                </a:solidFill>
              </a:rPr>
              <a:t>(n-1)+(n-2)+…+2+1 = (n</a:t>
            </a:r>
            <a:r>
              <a:rPr lang="en-US" altLang="pt-BR" b="1" baseline="30000">
                <a:solidFill>
                  <a:srgbClr val="C00000"/>
                </a:solidFill>
              </a:rPr>
              <a:t>2</a:t>
            </a:r>
            <a:r>
              <a:rPr lang="en-US" altLang="pt-BR" b="1">
                <a:solidFill>
                  <a:srgbClr val="C00000"/>
                </a:solidFill>
              </a:rPr>
              <a:t>-n)/2</a:t>
            </a:r>
            <a:endParaRPr lang="pt-BR" altLang="pt-BR" b="1">
              <a:solidFill>
                <a:srgbClr val="C00000"/>
              </a:solidFill>
            </a:endParaRPr>
          </a:p>
          <a:p>
            <a:endParaRPr lang="pt-BR" altLang="pt-BR"/>
          </a:p>
        </p:txBody>
      </p:sp>
      <p:sp>
        <p:nvSpPr>
          <p:cNvPr id="116740" name="Espaço Reservado para Número de Slide 3">
            <a:extLst>
              <a:ext uri="{FF2B5EF4-FFF2-40B4-BE49-F238E27FC236}">
                <a16:creationId xmlns:a16="http://schemas.microsoft.com/office/drawing/2014/main" id="{F61406FD-75BD-F03F-A3A2-AAD1D0D962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E0D476-3D25-4E5D-8E63-5C55E2C0F543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74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ítulo 1">
            <a:extLst>
              <a:ext uri="{FF2B5EF4-FFF2-40B4-BE49-F238E27FC236}">
                <a16:creationId xmlns:a16="http://schemas.microsoft.com/office/drawing/2014/main" id="{B5BF0F88-A6D6-B73A-B463-1DC091F73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Bubblesort</a:t>
            </a:r>
            <a:br>
              <a:rPr lang="pt-BR" altLang="pt-BR"/>
            </a:br>
            <a:r>
              <a:rPr lang="pt-BR" altLang="pt-BR"/>
              <a:t>Análise</a:t>
            </a:r>
          </a:p>
        </p:txBody>
      </p:sp>
      <p:sp>
        <p:nvSpPr>
          <p:cNvPr id="117763" name="Espaço Reservado para Conteúdo 2">
            <a:extLst>
              <a:ext uri="{FF2B5EF4-FFF2-40B4-BE49-F238E27FC236}">
                <a16:creationId xmlns:a16="http://schemas.microsoft.com/office/drawing/2014/main" id="{478C7C03-7435-F196-4FA2-18B52C807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en-US" altLang="pt-BR" b="1">
                <a:solidFill>
                  <a:srgbClr val="FF0000"/>
                </a:solidFill>
              </a:rPr>
              <a:t>Caso médio</a:t>
            </a:r>
            <a:r>
              <a:rPr lang="en-US" altLang="pt-BR"/>
              <a:t>:</a:t>
            </a:r>
          </a:p>
          <a:p>
            <a:pPr lvl="1"/>
            <a:r>
              <a:rPr lang="en-US" altLang="pt-BR"/>
              <a:t>Corresponde a média do desempenho nos casos extremos:</a:t>
            </a:r>
          </a:p>
          <a:p>
            <a:pPr lvl="2"/>
            <a:r>
              <a:rPr lang="en-US" altLang="pt-BR"/>
              <a:t>(</a:t>
            </a:r>
            <a:r>
              <a:rPr lang="en-US" altLang="pt-BR" b="1">
                <a:solidFill>
                  <a:srgbClr val="00B050"/>
                </a:solidFill>
              </a:rPr>
              <a:t>(n-1)</a:t>
            </a:r>
            <a:r>
              <a:rPr lang="en-US" altLang="pt-BR"/>
              <a:t> + </a:t>
            </a:r>
            <a:r>
              <a:rPr lang="en-US" altLang="pt-BR" b="1">
                <a:solidFill>
                  <a:srgbClr val="0000FF"/>
                </a:solidFill>
              </a:rPr>
              <a:t>(n</a:t>
            </a:r>
            <a:r>
              <a:rPr lang="en-US" altLang="pt-BR" b="1" baseline="30000">
                <a:solidFill>
                  <a:srgbClr val="0000FF"/>
                </a:solidFill>
              </a:rPr>
              <a:t>2</a:t>
            </a:r>
            <a:r>
              <a:rPr lang="en-US" altLang="pt-BR" b="1">
                <a:solidFill>
                  <a:srgbClr val="0000FF"/>
                </a:solidFill>
              </a:rPr>
              <a:t>-n)/2</a:t>
            </a:r>
            <a:r>
              <a:rPr lang="en-US" altLang="pt-BR"/>
              <a:t>)/2 = (n</a:t>
            </a:r>
            <a:r>
              <a:rPr lang="en-US" altLang="pt-BR" baseline="30000"/>
              <a:t>2</a:t>
            </a:r>
            <a:r>
              <a:rPr lang="en-US" altLang="pt-BR"/>
              <a:t> + n - 2)/4 = </a:t>
            </a:r>
            <a:r>
              <a:rPr lang="en-US" altLang="pt-BR" b="1">
                <a:solidFill>
                  <a:srgbClr val="FF3300"/>
                </a:solidFill>
              </a:rPr>
              <a:t>O(n</a:t>
            </a:r>
            <a:r>
              <a:rPr lang="en-US" altLang="pt-BR" b="1" baseline="30000">
                <a:solidFill>
                  <a:srgbClr val="FF3300"/>
                </a:solidFill>
              </a:rPr>
              <a:t>2</a:t>
            </a:r>
            <a:r>
              <a:rPr lang="en-US" altLang="pt-BR" b="1">
                <a:solidFill>
                  <a:srgbClr val="FF3300"/>
                </a:solidFill>
              </a:rPr>
              <a:t>)</a:t>
            </a:r>
          </a:p>
          <a:p>
            <a:pPr lvl="1"/>
            <a:endParaRPr lang="en-US" altLang="pt-BR"/>
          </a:p>
          <a:p>
            <a:pPr lvl="1"/>
            <a:r>
              <a:rPr lang="en-US" altLang="pt-BR"/>
              <a:t>O desempenho médio é da ordem de </a:t>
            </a:r>
            <a:r>
              <a:rPr lang="en-US" altLang="pt-BR" b="1">
                <a:solidFill>
                  <a:srgbClr val="FF3300"/>
                </a:solidFill>
              </a:rPr>
              <a:t>n</a:t>
            </a:r>
            <a:r>
              <a:rPr lang="en-US" altLang="pt-BR" b="1" baseline="30000">
                <a:solidFill>
                  <a:srgbClr val="FF3300"/>
                </a:solidFill>
              </a:rPr>
              <a:t>2</a:t>
            </a:r>
            <a:r>
              <a:rPr lang="en-US" altLang="pt-BR"/>
              <a:t> </a:t>
            </a:r>
          </a:p>
          <a:p>
            <a:pPr lvl="1"/>
            <a:endParaRPr lang="en-US" altLang="pt-BR"/>
          </a:p>
          <a:p>
            <a:pPr lvl="1"/>
            <a:r>
              <a:rPr lang="en-US" altLang="pt-BR"/>
              <a:t>Este método </a:t>
            </a:r>
            <a:r>
              <a:rPr lang="en-US" altLang="pt-BR" b="1">
                <a:solidFill>
                  <a:srgbClr val="FFC000"/>
                </a:solidFill>
              </a:rPr>
              <a:t>não é indicado </a:t>
            </a:r>
            <a:r>
              <a:rPr lang="en-US" altLang="pt-BR"/>
              <a:t>para vetores com muito elementos </a:t>
            </a:r>
            <a:endParaRPr lang="pt-BR" altLang="pt-BR"/>
          </a:p>
          <a:p>
            <a:endParaRPr lang="pt-BR" altLang="pt-BR"/>
          </a:p>
        </p:txBody>
      </p:sp>
      <p:sp>
        <p:nvSpPr>
          <p:cNvPr id="117764" name="Espaço Reservado para Número de Slide 3">
            <a:extLst>
              <a:ext uri="{FF2B5EF4-FFF2-40B4-BE49-F238E27FC236}">
                <a16:creationId xmlns:a16="http://schemas.microsoft.com/office/drawing/2014/main" id="{F6A4655E-FC98-744F-E4A2-F42F7B38C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2374AB-6C0B-4954-BB89-827E97117B60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75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Content Placeholder 1">
            <a:extLst>
              <a:ext uri="{FF2B5EF4-FFF2-40B4-BE49-F238E27FC236}">
                <a16:creationId xmlns:a16="http://schemas.microsoft.com/office/drawing/2014/main" id="{1A898523-FE60-67DD-4312-808A3544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pt-BR" sz="2000"/>
          </a:p>
          <a:p>
            <a:r>
              <a:rPr lang="en-US" altLang="pt-BR"/>
              <a:t>Este método consiste em realizar a ordenação pela </a:t>
            </a:r>
            <a:r>
              <a:rPr lang="en-US" altLang="pt-BR" b="1">
                <a:solidFill>
                  <a:srgbClr val="FF0000"/>
                </a:solidFill>
              </a:rPr>
              <a:t>inserção</a:t>
            </a:r>
            <a:r>
              <a:rPr lang="en-US" altLang="pt-BR"/>
              <a:t> de cada um dos elementos em sua </a:t>
            </a:r>
            <a:r>
              <a:rPr lang="en-US" altLang="pt-BR" b="1">
                <a:solidFill>
                  <a:srgbClr val="0000FF"/>
                </a:solidFill>
              </a:rPr>
              <a:t>posição correta</a:t>
            </a:r>
            <a:r>
              <a:rPr lang="en-US" altLang="pt-BR"/>
              <a:t>, levando em consideração os elementos </a:t>
            </a:r>
            <a:r>
              <a:rPr lang="en-US" altLang="pt-BR" b="1">
                <a:solidFill>
                  <a:srgbClr val="FFC000"/>
                </a:solidFill>
              </a:rPr>
              <a:t>já ordenados</a:t>
            </a:r>
          </a:p>
          <a:p>
            <a:r>
              <a:rPr lang="en-US" altLang="pt-BR"/>
              <a:t>Semelhante a organizar </a:t>
            </a:r>
            <a:r>
              <a:rPr lang="en-US" altLang="pt-BR" b="1">
                <a:solidFill>
                  <a:srgbClr val="00B050"/>
                </a:solidFill>
              </a:rPr>
              <a:t>cartas</a:t>
            </a:r>
            <a:r>
              <a:rPr lang="en-US" altLang="pt-BR"/>
              <a:t> no baralho</a:t>
            </a:r>
            <a:endParaRPr lang="pt-BR" altLang="pt-BR"/>
          </a:p>
        </p:txBody>
      </p:sp>
      <p:sp>
        <p:nvSpPr>
          <p:cNvPr id="118787" name="Title 2">
            <a:extLst>
              <a:ext uri="{FF2B5EF4-FFF2-40B4-BE49-F238E27FC236}">
                <a16:creationId xmlns:a16="http://schemas.microsoft.com/office/drawing/2014/main" id="{26633BBE-1094-F94D-4C81-79F3C2E9C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Ordenação por Inserção</a:t>
            </a:r>
            <a:endParaRPr lang="pt-BR" altLang="pt-BR"/>
          </a:p>
        </p:txBody>
      </p:sp>
      <p:sp>
        <p:nvSpPr>
          <p:cNvPr id="118788" name="Espaço Reservado para Número de Slide 3">
            <a:extLst>
              <a:ext uri="{FF2B5EF4-FFF2-40B4-BE49-F238E27FC236}">
                <a16:creationId xmlns:a16="http://schemas.microsoft.com/office/drawing/2014/main" id="{9ADC7973-C58B-5207-8730-241E10FAA9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F7976C-B89B-416A-886F-2FC2BFBCA295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76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Content Placeholder 1">
            <a:extLst>
              <a:ext uri="{FF2B5EF4-FFF2-40B4-BE49-F238E27FC236}">
                <a16:creationId xmlns:a16="http://schemas.microsoft.com/office/drawing/2014/main" id="{D90ECEE1-EF40-2A22-EF8F-F84D84ED9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pt-BR"/>
              <a:t>O vetor é dividido em </a:t>
            </a:r>
            <a:r>
              <a:rPr lang="en-US" altLang="pt-BR" b="1">
                <a:solidFill>
                  <a:srgbClr val="00B050"/>
                </a:solidFill>
              </a:rPr>
              <a:t>dois segmentos</a:t>
            </a:r>
            <a:r>
              <a:rPr lang="en-US" altLang="pt-BR"/>
              <a:t>: o primeiro contendo os valores </a:t>
            </a:r>
            <a:r>
              <a:rPr lang="en-US" altLang="pt-BR" b="1">
                <a:solidFill>
                  <a:srgbClr val="FF0000"/>
                </a:solidFill>
              </a:rPr>
              <a:t>já classificados </a:t>
            </a:r>
            <a:r>
              <a:rPr lang="en-US" altLang="pt-BR"/>
              <a:t>e o segundo contendo os elementos ainda </a:t>
            </a:r>
            <a:r>
              <a:rPr lang="en-US" altLang="pt-BR" b="1">
                <a:solidFill>
                  <a:srgbClr val="0070C0"/>
                </a:solidFill>
              </a:rPr>
              <a:t>não classificados</a:t>
            </a:r>
          </a:p>
          <a:p>
            <a:pPr lvl="1"/>
            <a:endParaRPr lang="en-US" altLang="pt-BR"/>
          </a:p>
          <a:p>
            <a:r>
              <a:rPr lang="en-US" altLang="pt-BR"/>
              <a:t>Inicialmente, o primeiro segmento contém apenas </a:t>
            </a:r>
            <a:r>
              <a:rPr lang="en-US" altLang="pt-BR" b="1">
                <a:solidFill>
                  <a:srgbClr val="FFC000"/>
                </a:solidFill>
              </a:rPr>
              <a:t>o primeiro elemento </a:t>
            </a:r>
            <a:r>
              <a:rPr lang="en-US" altLang="pt-BR"/>
              <a:t>do vetor e o segundo contém todos os demais elementos</a:t>
            </a:r>
            <a:endParaRPr lang="pt-BR" altLang="pt-BR"/>
          </a:p>
        </p:txBody>
      </p:sp>
      <p:sp>
        <p:nvSpPr>
          <p:cNvPr id="119811" name="Title 2">
            <a:extLst>
              <a:ext uri="{FF2B5EF4-FFF2-40B4-BE49-F238E27FC236}">
                <a16:creationId xmlns:a16="http://schemas.microsoft.com/office/drawing/2014/main" id="{28F702EC-EA8F-D74C-EABC-4133165F8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Inserção Direta</a:t>
            </a:r>
            <a:endParaRPr lang="pt-BR" altLang="pt-BR"/>
          </a:p>
        </p:txBody>
      </p:sp>
      <p:sp>
        <p:nvSpPr>
          <p:cNvPr id="119812" name="Espaço Reservado para Número de Slide 3">
            <a:extLst>
              <a:ext uri="{FF2B5EF4-FFF2-40B4-BE49-F238E27FC236}">
                <a16:creationId xmlns:a16="http://schemas.microsoft.com/office/drawing/2014/main" id="{42A2DEB5-F6EF-766D-FF1F-D1CA06FC5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9B8631-C268-4DD8-AA6C-5682CD72F05E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77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0F16CA-2AD4-1C51-8B34-E169198F1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 dirty="0" err="1">
                <a:solidFill>
                  <a:srgbClr val="CC00CC"/>
                </a:solidFill>
              </a:rPr>
              <a:t>Método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b="1" dirty="0" err="1">
                <a:solidFill>
                  <a:srgbClr val="CC00CC"/>
                </a:solidFill>
              </a:rPr>
              <a:t>da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b="1" dirty="0" err="1">
                <a:solidFill>
                  <a:srgbClr val="CC00CC"/>
                </a:solidFill>
              </a:rPr>
              <a:t>Inserção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b="1" dirty="0" err="1">
                <a:solidFill>
                  <a:srgbClr val="CC00CC"/>
                </a:solidFill>
              </a:rPr>
              <a:t>Direta</a:t>
            </a:r>
            <a:endParaRPr lang="en-US" b="1" dirty="0">
              <a:solidFill>
                <a:srgbClr val="CC00CC"/>
              </a:solidFill>
            </a:endParaRPr>
          </a:p>
          <a:p>
            <a:pPr marL="1088136" lvl="2" indent="-457200">
              <a:buFont typeface="+mj-lt"/>
              <a:buAutoNum type="arabicPeriod"/>
              <a:defRPr/>
            </a:pPr>
            <a:r>
              <a:rPr lang="en-US" sz="3200" b="1" dirty="0" err="1">
                <a:solidFill>
                  <a:srgbClr val="0070C0"/>
                </a:solidFill>
              </a:rPr>
              <a:t>Retira</a:t>
            </a:r>
            <a:r>
              <a:rPr lang="en-US" sz="3200" b="1" dirty="0">
                <a:solidFill>
                  <a:srgbClr val="0070C0"/>
                </a:solidFill>
              </a:rPr>
              <a:t>-se </a:t>
            </a:r>
            <a:r>
              <a:rPr lang="en-US" sz="3200" dirty="0"/>
              <a:t>o </a:t>
            </a:r>
            <a:r>
              <a:rPr lang="en-US" sz="3200" dirty="0" err="1"/>
              <a:t>primeiro</a:t>
            </a:r>
            <a:r>
              <a:rPr lang="en-US" sz="3200" dirty="0"/>
              <a:t> </a:t>
            </a:r>
            <a:r>
              <a:rPr lang="en-US" sz="3200" dirty="0" err="1"/>
              <a:t>elemento</a:t>
            </a:r>
            <a:r>
              <a:rPr lang="en-US" sz="3200" dirty="0"/>
              <a:t> do </a:t>
            </a:r>
            <a:r>
              <a:rPr lang="en-US" sz="3200" dirty="0" err="1"/>
              <a:t>vetor</a:t>
            </a:r>
            <a:r>
              <a:rPr lang="en-US" sz="3200" dirty="0"/>
              <a:t> </a:t>
            </a:r>
            <a:r>
              <a:rPr lang="en-US" sz="3200" dirty="0" err="1"/>
              <a:t>não</a:t>
            </a:r>
            <a:r>
              <a:rPr lang="en-US" sz="3200" dirty="0"/>
              <a:t> </a:t>
            </a:r>
            <a:r>
              <a:rPr lang="en-US" sz="3200" dirty="0" err="1"/>
              <a:t>ordenado</a:t>
            </a:r>
            <a:r>
              <a:rPr lang="en-US" sz="3200" dirty="0"/>
              <a:t> e </a:t>
            </a:r>
            <a:r>
              <a:rPr lang="en-US" sz="3200" dirty="0" err="1"/>
              <a:t>coloca</a:t>
            </a:r>
            <a:r>
              <a:rPr lang="en-US" sz="3200" dirty="0"/>
              <a:t>-se </a:t>
            </a:r>
            <a:r>
              <a:rPr lang="en-US" sz="3200" dirty="0" err="1"/>
              <a:t>esse</a:t>
            </a:r>
            <a:r>
              <a:rPr lang="en-US" sz="3200" dirty="0"/>
              <a:t> </a:t>
            </a:r>
            <a:r>
              <a:rPr lang="en-US" sz="3200" dirty="0" err="1"/>
              <a:t>elemento</a:t>
            </a:r>
            <a:r>
              <a:rPr lang="en-US" sz="3200" dirty="0"/>
              <a:t> no </a:t>
            </a:r>
            <a:r>
              <a:rPr lang="en-US" sz="3200" dirty="0" err="1"/>
              <a:t>vetor</a:t>
            </a:r>
            <a:r>
              <a:rPr lang="en-US" sz="3200" dirty="0"/>
              <a:t> </a:t>
            </a:r>
            <a:r>
              <a:rPr lang="en-US" sz="3200" dirty="0" err="1"/>
              <a:t>ordenado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posição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correta</a:t>
            </a:r>
            <a:endParaRPr lang="en-US" sz="3200" b="1" dirty="0">
              <a:solidFill>
                <a:srgbClr val="FF0000"/>
              </a:solidFill>
            </a:endParaRPr>
          </a:p>
          <a:p>
            <a:pPr marL="1088136" lvl="2" indent="-457200">
              <a:buFont typeface="+mj-lt"/>
              <a:buAutoNum type="arabicPeriod"/>
              <a:defRPr/>
            </a:pPr>
            <a:endParaRPr lang="en-US" sz="3200" dirty="0"/>
          </a:p>
          <a:p>
            <a:pPr marL="1088136" lvl="2" indent="-457200">
              <a:buFont typeface="+mj-lt"/>
              <a:buAutoNum type="arabicPeriod"/>
              <a:defRPr/>
            </a:pPr>
            <a:r>
              <a:rPr lang="en-US" sz="3200" b="1" dirty="0" err="1">
                <a:solidFill>
                  <a:srgbClr val="FFC000"/>
                </a:solidFill>
              </a:rPr>
              <a:t>Repete</a:t>
            </a:r>
            <a:r>
              <a:rPr lang="en-US" sz="3200" b="1" dirty="0">
                <a:solidFill>
                  <a:srgbClr val="FFC000"/>
                </a:solidFill>
              </a:rPr>
              <a:t>-se</a:t>
            </a:r>
            <a:r>
              <a:rPr lang="en-US" sz="3200" dirty="0"/>
              <a:t> o </a:t>
            </a:r>
            <a:r>
              <a:rPr lang="en-US" sz="3200" dirty="0" err="1"/>
              <a:t>processo</a:t>
            </a:r>
            <a:r>
              <a:rPr lang="en-US" sz="3200" dirty="0"/>
              <a:t> </a:t>
            </a:r>
            <a:r>
              <a:rPr lang="en-US" sz="3200" dirty="0" err="1"/>
              <a:t>até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todos</a:t>
            </a:r>
            <a:r>
              <a:rPr lang="en-US" sz="3200" dirty="0"/>
              <a:t>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dirty="0" err="1"/>
              <a:t>elementos</a:t>
            </a:r>
            <a:r>
              <a:rPr lang="en-US" sz="3200" dirty="0"/>
              <a:t> do </a:t>
            </a:r>
            <a:r>
              <a:rPr lang="en-US" sz="3200" dirty="0" err="1"/>
              <a:t>vetor</a:t>
            </a:r>
            <a:r>
              <a:rPr lang="en-US" sz="3200" dirty="0"/>
              <a:t> </a:t>
            </a:r>
            <a:r>
              <a:rPr lang="en-US" sz="3200" dirty="0" err="1"/>
              <a:t>não</a:t>
            </a:r>
            <a:r>
              <a:rPr lang="en-US" sz="3200" dirty="0"/>
              <a:t> </a:t>
            </a:r>
            <a:r>
              <a:rPr lang="en-US" sz="3200" dirty="0" err="1"/>
              <a:t>ordenados</a:t>
            </a:r>
            <a:r>
              <a:rPr lang="en-US" sz="3200" dirty="0"/>
              <a:t> </a:t>
            </a:r>
            <a:r>
              <a:rPr lang="en-US" sz="3200" dirty="0" err="1"/>
              <a:t>tenham</a:t>
            </a:r>
            <a:r>
              <a:rPr lang="en-US" sz="3200" dirty="0"/>
              <a:t> </a:t>
            </a:r>
            <a:r>
              <a:rPr lang="en-US" sz="3200" dirty="0" err="1"/>
              <a:t>passado</a:t>
            </a:r>
            <a:r>
              <a:rPr lang="en-US" sz="3200" dirty="0"/>
              <a:t> </a:t>
            </a:r>
            <a:r>
              <a:rPr lang="en-US" sz="3200" dirty="0" err="1"/>
              <a:t>para</a:t>
            </a:r>
            <a:r>
              <a:rPr lang="en-US" sz="3200" dirty="0"/>
              <a:t> o </a:t>
            </a:r>
            <a:r>
              <a:rPr lang="en-US" sz="3200" dirty="0" err="1"/>
              <a:t>vetor</a:t>
            </a:r>
            <a:r>
              <a:rPr lang="en-US" sz="3200" dirty="0"/>
              <a:t> </a:t>
            </a:r>
            <a:r>
              <a:rPr lang="en-US" sz="3200" dirty="0" err="1"/>
              <a:t>ordenado</a:t>
            </a:r>
            <a:endParaRPr lang="en-US" sz="3200" dirty="0"/>
          </a:p>
          <a:p>
            <a:pPr lvl="2">
              <a:buFont typeface="Arial" charset="0"/>
              <a:buChar char="•"/>
              <a:defRPr/>
            </a:pPr>
            <a:endParaRPr lang="en-US" dirty="0"/>
          </a:p>
          <a:p>
            <a:pPr lvl="2">
              <a:buFont typeface="Arial" charset="0"/>
              <a:buChar char="•"/>
              <a:defRPr/>
            </a:pPr>
            <a:endParaRPr lang="pt-BR" dirty="0"/>
          </a:p>
        </p:txBody>
      </p:sp>
      <p:sp>
        <p:nvSpPr>
          <p:cNvPr id="120835" name="Title 2">
            <a:extLst>
              <a:ext uri="{FF2B5EF4-FFF2-40B4-BE49-F238E27FC236}">
                <a16:creationId xmlns:a16="http://schemas.microsoft.com/office/drawing/2014/main" id="{0904F1AD-BE6F-867B-EB1F-6DAA0F37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Inserção Direta</a:t>
            </a:r>
            <a:endParaRPr lang="pt-BR" altLang="pt-BR"/>
          </a:p>
        </p:txBody>
      </p:sp>
      <p:sp>
        <p:nvSpPr>
          <p:cNvPr id="120836" name="Espaço Reservado para Número de Slide 3">
            <a:extLst>
              <a:ext uri="{FF2B5EF4-FFF2-40B4-BE49-F238E27FC236}">
                <a16:creationId xmlns:a16="http://schemas.microsoft.com/office/drawing/2014/main" id="{6790352D-F6E9-D56F-FD72-8511493EF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46A787-0AEE-4698-8C81-34194F1D774A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78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074EB0-2AF7-9056-3244-26124FC41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00200"/>
            <a:ext cx="8820150" cy="4924425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err="1"/>
              <a:t>Vetor</a:t>
            </a:r>
            <a:r>
              <a:rPr lang="en-US" dirty="0"/>
              <a:t> </a:t>
            </a:r>
            <a:r>
              <a:rPr lang="en-US" dirty="0" err="1"/>
              <a:t>Inicial</a:t>
            </a:r>
            <a:r>
              <a:rPr lang="en-US" dirty="0"/>
              <a:t> 	</a:t>
            </a:r>
            <a:r>
              <a:rPr lang="en-US" sz="3900" b="1" dirty="0">
                <a:solidFill>
                  <a:srgbClr val="0000FF"/>
                </a:solidFill>
              </a:rPr>
              <a:t>(27  12  20  37  19  17  15)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Etapa1:         	</a:t>
            </a:r>
            <a:r>
              <a:rPr lang="en-US" sz="3900" b="1" dirty="0">
                <a:solidFill>
                  <a:srgbClr val="0000FF"/>
                </a:solidFill>
              </a:rPr>
              <a:t>(</a:t>
            </a:r>
            <a:r>
              <a:rPr lang="en-US" sz="3900" b="1" dirty="0">
                <a:solidFill>
                  <a:srgbClr val="CC00CC"/>
                </a:solidFill>
              </a:rPr>
              <a:t>27</a:t>
            </a:r>
            <a:r>
              <a:rPr lang="en-US" sz="3900" b="1" dirty="0">
                <a:solidFill>
                  <a:srgbClr val="0000FF"/>
                </a:solidFill>
              </a:rPr>
              <a:t> </a:t>
            </a:r>
            <a:r>
              <a:rPr lang="en-US" sz="3900" b="1" dirty="0">
                <a:solidFill>
                  <a:srgbClr val="FFC000"/>
                </a:solidFill>
              </a:rPr>
              <a:t>|</a:t>
            </a:r>
            <a:r>
              <a:rPr lang="en-US" sz="3900" b="1" u="sng" dirty="0">
                <a:solidFill>
                  <a:srgbClr val="FF0000"/>
                </a:solidFill>
              </a:rPr>
              <a:t>12</a:t>
            </a:r>
            <a:r>
              <a:rPr lang="en-US" sz="3900" b="1" dirty="0">
                <a:solidFill>
                  <a:srgbClr val="0000FF"/>
                </a:solidFill>
              </a:rPr>
              <a:t>  20  37  19  17  15)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Etapa2:         	</a:t>
            </a:r>
            <a:r>
              <a:rPr lang="en-US" sz="3900" b="1" dirty="0">
                <a:solidFill>
                  <a:srgbClr val="0000FF"/>
                </a:solidFill>
              </a:rPr>
              <a:t>(</a:t>
            </a:r>
            <a:r>
              <a:rPr lang="en-US" sz="3900" b="1" dirty="0">
                <a:solidFill>
                  <a:srgbClr val="CC00CC"/>
                </a:solidFill>
              </a:rPr>
              <a:t>12  27 </a:t>
            </a:r>
            <a:r>
              <a:rPr lang="en-US" sz="3900" b="1" dirty="0">
                <a:solidFill>
                  <a:srgbClr val="FFC000"/>
                </a:solidFill>
              </a:rPr>
              <a:t>|</a:t>
            </a:r>
            <a:r>
              <a:rPr lang="en-US" sz="3900" b="1" dirty="0">
                <a:solidFill>
                  <a:srgbClr val="0000FF"/>
                </a:solidFill>
              </a:rPr>
              <a:t> </a:t>
            </a:r>
            <a:r>
              <a:rPr lang="en-US" sz="3900" b="1" u="sng" dirty="0">
                <a:solidFill>
                  <a:srgbClr val="FF0000"/>
                </a:solidFill>
              </a:rPr>
              <a:t>20</a:t>
            </a:r>
            <a:r>
              <a:rPr lang="en-US" sz="3900" b="1" dirty="0">
                <a:solidFill>
                  <a:srgbClr val="0000FF"/>
                </a:solidFill>
              </a:rPr>
              <a:t>  37  19  17  15)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Etapa3:         	</a:t>
            </a:r>
            <a:r>
              <a:rPr lang="en-US" sz="3900" b="1" dirty="0">
                <a:solidFill>
                  <a:srgbClr val="0000FF"/>
                </a:solidFill>
              </a:rPr>
              <a:t>(</a:t>
            </a:r>
            <a:r>
              <a:rPr lang="en-US" sz="3900" b="1" dirty="0">
                <a:solidFill>
                  <a:srgbClr val="CC00CC"/>
                </a:solidFill>
              </a:rPr>
              <a:t>12  20  27 </a:t>
            </a:r>
            <a:r>
              <a:rPr lang="en-US" sz="3900" b="1" dirty="0">
                <a:solidFill>
                  <a:srgbClr val="FFC000"/>
                </a:solidFill>
              </a:rPr>
              <a:t>|</a:t>
            </a:r>
            <a:r>
              <a:rPr lang="en-US" sz="3900" b="1" dirty="0">
                <a:solidFill>
                  <a:srgbClr val="0000FF"/>
                </a:solidFill>
              </a:rPr>
              <a:t> </a:t>
            </a:r>
            <a:r>
              <a:rPr lang="en-US" sz="3900" b="1" u="sng" dirty="0">
                <a:solidFill>
                  <a:srgbClr val="FF0000"/>
                </a:solidFill>
              </a:rPr>
              <a:t>37</a:t>
            </a:r>
            <a:r>
              <a:rPr lang="en-US" sz="3900" b="1" dirty="0">
                <a:solidFill>
                  <a:srgbClr val="0000FF"/>
                </a:solidFill>
              </a:rPr>
              <a:t>  19  17  15)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Etapa4:         	</a:t>
            </a:r>
            <a:r>
              <a:rPr lang="en-US" sz="3900" b="1" dirty="0">
                <a:solidFill>
                  <a:srgbClr val="0000FF"/>
                </a:solidFill>
              </a:rPr>
              <a:t>(</a:t>
            </a:r>
            <a:r>
              <a:rPr lang="en-US" sz="3900" b="1" dirty="0">
                <a:solidFill>
                  <a:srgbClr val="CC00CC"/>
                </a:solidFill>
              </a:rPr>
              <a:t>12  20  27  37 </a:t>
            </a:r>
            <a:r>
              <a:rPr lang="en-US" sz="3900" b="1" dirty="0">
                <a:solidFill>
                  <a:srgbClr val="FFC000"/>
                </a:solidFill>
              </a:rPr>
              <a:t>|</a:t>
            </a:r>
            <a:r>
              <a:rPr lang="en-US" sz="3900" b="1" dirty="0">
                <a:solidFill>
                  <a:srgbClr val="0000FF"/>
                </a:solidFill>
              </a:rPr>
              <a:t> </a:t>
            </a:r>
            <a:r>
              <a:rPr lang="en-US" sz="3900" b="1" u="sng" dirty="0">
                <a:solidFill>
                  <a:srgbClr val="FF0000"/>
                </a:solidFill>
              </a:rPr>
              <a:t>19</a:t>
            </a:r>
            <a:r>
              <a:rPr lang="en-US" sz="3900" b="1" dirty="0">
                <a:solidFill>
                  <a:srgbClr val="0000FF"/>
                </a:solidFill>
              </a:rPr>
              <a:t>  17  15)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Etapa5:         	</a:t>
            </a:r>
            <a:r>
              <a:rPr lang="en-US" sz="3900" b="1" dirty="0">
                <a:solidFill>
                  <a:srgbClr val="0000FF"/>
                </a:solidFill>
              </a:rPr>
              <a:t>(</a:t>
            </a:r>
            <a:r>
              <a:rPr lang="en-US" sz="3900" b="1" dirty="0">
                <a:solidFill>
                  <a:srgbClr val="CC00CC"/>
                </a:solidFill>
              </a:rPr>
              <a:t>12  19  20  27  37 </a:t>
            </a:r>
            <a:r>
              <a:rPr lang="en-US" sz="3900" b="1" dirty="0">
                <a:solidFill>
                  <a:srgbClr val="FFC000"/>
                </a:solidFill>
              </a:rPr>
              <a:t>|</a:t>
            </a:r>
            <a:r>
              <a:rPr lang="en-US" sz="3900" b="1" dirty="0">
                <a:solidFill>
                  <a:srgbClr val="0000FF"/>
                </a:solidFill>
              </a:rPr>
              <a:t> </a:t>
            </a:r>
            <a:r>
              <a:rPr lang="en-US" sz="3900" b="1" u="sng" dirty="0">
                <a:solidFill>
                  <a:srgbClr val="FF0000"/>
                </a:solidFill>
              </a:rPr>
              <a:t>17</a:t>
            </a:r>
            <a:r>
              <a:rPr lang="en-US" sz="3900" b="1" dirty="0">
                <a:solidFill>
                  <a:srgbClr val="0000FF"/>
                </a:solidFill>
              </a:rPr>
              <a:t>  15)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Etapa6:         	</a:t>
            </a:r>
            <a:r>
              <a:rPr lang="en-US" sz="3900" b="1" dirty="0">
                <a:solidFill>
                  <a:srgbClr val="0000FF"/>
                </a:solidFill>
              </a:rPr>
              <a:t>(</a:t>
            </a:r>
            <a:r>
              <a:rPr lang="en-US" sz="3900" b="1" dirty="0">
                <a:solidFill>
                  <a:srgbClr val="CC00CC"/>
                </a:solidFill>
              </a:rPr>
              <a:t>12  17  19  20  27  37 </a:t>
            </a:r>
            <a:r>
              <a:rPr lang="en-US" sz="3900" b="1" dirty="0">
                <a:solidFill>
                  <a:srgbClr val="FFC000"/>
                </a:solidFill>
              </a:rPr>
              <a:t>|</a:t>
            </a:r>
            <a:r>
              <a:rPr lang="en-US" sz="3900" b="1" dirty="0">
                <a:solidFill>
                  <a:srgbClr val="0000FF"/>
                </a:solidFill>
              </a:rPr>
              <a:t> </a:t>
            </a:r>
            <a:r>
              <a:rPr lang="en-US" sz="3900" b="1" u="sng" dirty="0">
                <a:solidFill>
                  <a:srgbClr val="FF0000"/>
                </a:solidFill>
              </a:rPr>
              <a:t>15</a:t>
            </a:r>
            <a:r>
              <a:rPr lang="en-US" sz="3900" b="1" dirty="0">
                <a:solidFill>
                  <a:srgbClr val="0000FF"/>
                </a:solidFill>
              </a:rPr>
              <a:t>) 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Etapa7:         	</a:t>
            </a:r>
            <a:r>
              <a:rPr lang="en-US" sz="3900" b="1" dirty="0">
                <a:solidFill>
                  <a:srgbClr val="0000FF"/>
                </a:solidFill>
              </a:rPr>
              <a:t>(</a:t>
            </a:r>
            <a:r>
              <a:rPr lang="en-US" sz="3900" b="1" dirty="0">
                <a:solidFill>
                  <a:srgbClr val="CC00CC"/>
                </a:solidFill>
              </a:rPr>
              <a:t>12  15  17  19  20  27  37</a:t>
            </a:r>
            <a:r>
              <a:rPr lang="en-US" sz="39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21859" name="Title 2">
            <a:extLst>
              <a:ext uri="{FF2B5EF4-FFF2-40B4-BE49-F238E27FC236}">
                <a16:creationId xmlns:a16="http://schemas.microsoft.com/office/drawing/2014/main" id="{53447415-95C0-BE5A-7803-9658FDF2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r>
              <a:rPr lang="en-US" altLang="pt-BR"/>
              <a:t>Inserção Direta - Exemplo</a:t>
            </a:r>
            <a:endParaRPr lang="pt-BR" altLang="pt-BR"/>
          </a:p>
        </p:txBody>
      </p:sp>
      <p:sp>
        <p:nvSpPr>
          <p:cNvPr id="121860" name="Espaço Reservado para Número de Slide 3">
            <a:extLst>
              <a:ext uri="{FF2B5EF4-FFF2-40B4-BE49-F238E27FC236}">
                <a16:creationId xmlns:a16="http://schemas.microsoft.com/office/drawing/2014/main" id="{29AF4BAF-E6EB-64DC-AEC7-F6921243A5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84C304-0F31-4558-A63B-1182D1B12D87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79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9466DE9-D5A6-CE47-ED1B-4E3F1941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Conceitos....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02885E8-F2B2-10CA-2AD9-9CA5206A2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O que é um algoritmo?</a:t>
            </a:r>
          </a:p>
          <a:p>
            <a:pPr lvl="1"/>
            <a:r>
              <a:rPr lang="pt-BR" altLang="pt-BR" sz="2400"/>
              <a:t>Entrada -&gt; processamento (sequencia finita) -&gt; saída</a:t>
            </a:r>
          </a:p>
          <a:p>
            <a:pPr lvl="1"/>
            <a:r>
              <a:rPr lang="pt-BR" altLang="pt-BR"/>
              <a:t>Formado por regras não ambíguas!</a:t>
            </a:r>
          </a:p>
          <a:p>
            <a:r>
              <a:rPr lang="pt-BR" altLang="pt-BR"/>
              <a:t>Tudo pode ser “resolvido” por um algoritmo?</a:t>
            </a:r>
          </a:p>
          <a:p>
            <a:pPr lvl="1"/>
            <a:r>
              <a:rPr lang="pt-BR" altLang="pt-BR"/>
              <a:t>(computabilidade)</a:t>
            </a:r>
          </a:p>
          <a:p>
            <a:r>
              <a:rPr lang="pt-BR" altLang="pt-BR"/>
              <a:t>Tudo que é resolvido por um algoritmo é aceitável?</a:t>
            </a:r>
          </a:p>
          <a:p>
            <a:pPr lvl="1"/>
            <a:r>
              <a:rPr lang="pt-BR" altLang="pt-BR"/>
              <a:t>Complexidade: simplificadamente, a quantidade de trabalho requerido para solucionar o problema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310DDF-CFF1-DD90-51CC-658842E5A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pt-BR" dirty="0">
                <a:solidFill>
                  <a:srgbClr val="FF0000"/>
                </a:solidFill>
              </a:rPr>
              <a:t>procedimento </a:t>
            </a:r>
            <a:r>
              <a:rPr lang="pt-BR" dirty="0" err="1">
                <a:solidFill>
                  <a:srgbClr val="FF0000"/>
                </a:solidFill>
              </a:rPr>
              <a:t>insercao_direta</a:t>
            </a:r>
            <a:r>
              <a:rPr lang="pt-BR" dirty="0">
                <a:solidFill>
                  <a:srgbClr val="FF0000"/>
                </a:solidFill>
              </a:rPr>
              <a:t>(var v: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vetor</a:t>
            </a:r>
            <a:r>
              <a:rPr lang="en-US" dirty="0">
                <a:solidFill>
                  <a:srgbClr val="FF0000"/>
                </a:solidFill>
              </a:rPr>
              <a:t> [1..n] de </a:t>
            </a:r>
            <a:r>
              <a:rPr lang="en-US" dirty="0" err="1">
                <a:solidFill>
                  <a:srgbClr val="FF0000"/>
                </a:solidFill>
              </a:rPr>
              <a:t>inteiro</a:t>
            </a:r>
            <a:r>
              <a:rPr lang="pt-BR" dirty="0">
                <a:solidFill>
                  <a:srgbClr val="FF0000"/>
                </a:solidFill>
              </a:rPr>
              <a:t>, n:inteiro)</a:t>
            </a:r>
          </a:p>
          <a:p>
            <a:pPr>
              <a:buFont typeface="Arial" charset="0"/>
              <a:buNone/>
              <a:defRPr/>
            </a:pPr>
            <a:r>
              <a:rPr lang="pt-BR" dirty="0">
                <a:solidFill>
                  <a:srgbClr val="FF0000"/>
                </a:solidFill>
              </a:rPr>
              <a:t>  var    i,j: inteiro</a:t>
            </a:r>
          </a:p>
          <a:p>
            <a:pPr>
              <a:buFont typeface="Arial" charset="0"/>
              <a:buNone/>
              <a:defRPr/>
            </a:pPr>
            <a:r>
              <a:rPr lang="pt-BR" dirty="0">
                <a:solidFill>
                  <a:srgbClr val="FF0000"/>
                </a:solidFill>
              </a:rPr>
              <a:t>            chave: inteiro</a:t>
            </a:r>
          </a:p>
          <a:p>
            <a:pPr>
              <a:buFont typeface="Arial" charset="0"/>
              <a:buNone/>
              <a:defRPr/>
            </a:pPr>
            <a:r>
              <a:rPr lang="pt-BR" dirty="0">
                <a:solidFill>
                  <a:srgbClr val="FF0000"/>
                </a:solidFill>
              </a:rPr>
              <a:t>início</a:t>
            </a:r>
          </a:p>
          <a:p>
            <a:pPr>
              <a:buFont typeface="Arial" charset="0"/>
              <a:buNone/>
              <a:defRPr/>
            </a:pPr>
            <a:r>
              <a:rPr lang="pt-BR" dirty="0">
                <a:solidFill>
                  <a:srgbClr val="FF0000"/>
                </a:solidFill>
              </a:rPr>
              <a:t>  para i de 2 até n faça</a:t>
            </a:r>
          </a:p>
          <a:p>
            <a:pPr>
              <a:buFont typeface="Arial" charset="0"/>
              <a:buNone/>
              <a:defRPr/>
            </a:pPr>
            <a:r>
              <a:rPr lang="pt-BR" dirty="0">
                <a:solidFill>
                  <a:srgbClr val="FF0000"/>
                </a:solidFill>
              </a:rPr>
              <a:t>    chave&lt;--v[i]</a:t>
            </a:r>
          </a:p>
          <a:p>
            <a:pPr>
              <a:buFont typeface="Arial" charset="0"/>
              <a:buNone/>
              <a:defRPr/>
            </a:pPr>
            <a:r>
              <a:rPr lang="pt-BR" dirty="0">
                <a:solidFill>
                  <a:srgbClr val="FF0000"/>
                </a:solidFill>
              </a:rPr>
              <a:t>    j&lt;-- i - 1</a:t>
            </a:r>
          </a:p>
          <a:p>
            <a:pPr>
              <a:buFont typeface="Arial" charset="0"/>
              <a:buNone/>
              <a:defRPr/>
            </a:pPr>
            <a:r>
              <a:rPr lang="pt-BR" dirty="0">
                <a:solidFill>
                  <a:srgbClr val="FF0000"/>
                </a:solidFill>
              </a:rPr>
              <a:t>    enquanto (j&gt;0) e (v[j]&gt;chave) faça</a:t>
            </a:r>
          </a:p>
          <a:p>
            <a:pPr>
              <a:buFont typeface="Arial" charset="0"/>
              <a:buNone/>
              <a:defRPr/>
            </a:pPr>
            <a:r>
              <a:rPr lang="pt-BR" dirty="0">
                <a:solidFill>
                  <a:srgbClr val="FF0000"/>
                </a:solidFill>
              </a:rPr>
              <a:t>          v[j+1]&lt;-- v[j]</a:t>
            </a:r>
          </a:p>
          <a:p>
            <a:pPr>
              <a:buFont typeface="Arial" charset="0"/>
              <a:buNone/>
              <a:defRPr/>
            </a:pPr>
            <a:r>
              <a:rPr lang="pt-BR" dirty="0">
                <a:solidFill>
                  <a:srgbClr val="FF0000"/>
                </a:solidFill>
              </a:rPr>
              <a:t>          j&lt;-- j - 1</a:t>
            </a:r>
          </a:p>
          <a:p>
            <a:pPr>
              <a:buFont typeface="Arial" charset="0"/>
              <a:buNone/>
              <a:defRPr/>
            </a:pPr>
            <a:r>
              <a:rPr lang="pt-BR" dirty="0">
                <a:solidFill>
                  <a:srgbClr val="FF0000"/>
                </a:solidFill>
              </a:rPr>
              <a:t>    fim enquanto</a:t>
            </a:r>
          </a:p>
          <a:p>
            <a:pPr>
              <a:buFont typeface="Arial" charset="0"/>
              <a:buNone/>
              <a:defRPr/>
            </a:pPr>
            <a:r>
              <a:rPr lang="pt-BR" dirty="0">
                <a:solidFill>
                  <a:srgbClr val="FF0000"/>
                </a:solidFill>
              </a:rPr>
              <a:t>    v[j+1]&lt;-- chave</a:t>
            </a:r>
          </a:p>
          <a:p>
            <a:pPr>
              <a:buFont typeface="Arial" charset="0"/>
              <a:buNone/>
              <a:defRPr/>
            </a:pPr>
            <a:r>
              <a:rPr lang="pt-BR" dirty="0">
                <a:solidFill>
                  <a:srgbClr val="FF0000"/>
                </a:solidFill>
              </a:rPr>
              <a:t>  fim para</a:t>
            </a:r>
          </a:p>
          <a:p>
            <a:pPr>
              <a:buFont typeface="Arial" charset="0"/>
              <a:buNone/>
              <a:defRPr/>
            </a:pPr>
            <a:r>
              <a:rPr lang="pt-BR" dirty="0">
                <a:solidFill>
                  <a:srgbClr val="FF0000"/>
                </a:solidFill>
              </a:rPr>
              <a:t>fim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2883" name="Title 2">
            <a:extLst>
              <a:ext uri="{FF2B5EF4-FFF2-40B4-BE49-F238E27FC236}">
                <a16:creationId xmlns:a16="http://schemas.microsoft.com/office/drawing/2014/main" id="{07AFC30C-5423-96FC-528A-E889BA325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Inserção Direta</a:t>
            </a:r>
            <a:endParaRPr lang="pt-BR" altLang="pt-BR"/>
          </a:p>
        </p:txBody>
      </p:sp>
      <p:sp>
        <p:nvSpPr>
          <p:cNvPr id="122884" name="Espaço Reservado para Número de Slide 3">
            <a:extLst>
              <a:ext uri="{FF2B5EF4-FFF2-40B4-BE49-F238E27FC236}">
                <a16:creationId xmlns:a16="http://schemas.microsoft.com/office/drawing/2014/main" id="{E30DCE52-0CDC-7F74-7374-3927B2F24C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40C593-EADD-47C7-B15B-D69E9CB73564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80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Content Placeholder 1">
            <a:extLst>
              <a:ext uri="{FF2B5EF4-FFF2-40B4-BE49-F238E27FC236}">
                <a16:creationId xmlns:a16="http://schemas.microsoft.com/office/drawing/2014/main" id="{0CAB0D86-FABD-43CE-B4D9-E0EDF840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r>
              <a:rPr lang="en-US" altLang="pt-BR" b="1">
                <a:solidFill>
                  <a:srgbClr val="FF0000"/>
                </a:solidFill>
              </a:rPr>
              <a:t>Melhor caso </a:t>
            </a:r>
            <a:r>
              <a:rPr lang="en-US" altLang="pt-BR">
                <a:sym typeface="Wingdings" panose="05000000000000000000" pitchFamily="2" charset="2"/>
              </a:rPr>
              <a:t> o vetor já esta ordenado:</a:t>
            </a:r>
          </a:p>
          <a:p>
            <a:pPr lvl="1"/>
            <a:endParaRPr lang="en-US" altLang="pt-BR">
              <a:sym typeface="Wingdings" panose="05000000000000000000" pitchFamily="2" charset="2"/>
            </a:endParaRPr>
          </a:p>
          <a:p>
            <a:pPr lvl="1"/>
            <a:r>
              <a:rPr lang="en-US" altLang="pt-BR">
                <a:sym typeface="Wingdings" panose="05000000000000000000" pitchFamily="2" charset="2"/>
              </a:rPr>
              <a:t>É necessário pelo menos </a:t>
            </a:r>
            <a:r>
              <a:rPr lang="en-US" altLang="pt-BR" b="1">
                <a:solidFill>
                  <a:srgbClr val="0000FF"/>
                </a:solidFill>
                <a:sym typeface="Wingdings" panose="05000000000000000000" pitchFamily="2" charset="2"/>
              </a:rPr>
              <a:t>uma</a:t>
            </a:r>
            <a:r>
              <a:rPr lang="en-US" altLang="pt-BR">
                <a:sym typeface="Wingdings" panose="05000000000000000000" pitchFamily="2" charset="2"/>
              </a:rPr>
              <a:t> compração para localizar a posição da chave</a:t>
            </a:r>
          </a:p>
          <a:p>
            <a:pPr lvl="1"/>
            <a:endParaRPr lang="en-US" altLang="pt-BR"/>
          </a:p>
          <a:p>
            <a:pPr lvl="1"/>
            <a:r>
              <a:rPr lang="en-US" altLang="pt-BR"/>
              <a:t>O método efetuará um total de </a:t>
            </a:r>
            <a:r>
              <a:rPr lang="en-US" altLang="pt-BR" b="1">
                <a:solidFill>
                  <a:srgbClr val="FFC000"/>
                </a:solidFill>
              </a:rPr>
              <a:t>n-1</a:t>
            </a:r>
            <a:r>
              <a:rPr lang="en-US" altLang="pt-BR"/>
              <a:t> iterações para dar o vetor como ordenado.</a:t>
            </a:r>
            <a:endParaRPr lang="pt-BR" altLang="pt-BR"/>
          </a:p>
        </p:txBody>
      </p:sp>
      <p:sp>
        <p:nvSpPr>
          <p:cNvPr id="123907" name="Title 2">
            <a:extLst>
              <a:ext uri="{FF2B5EF4-FFF2-40B4-BE49-F238E27FC236}">
                <a16:creationId xmlns:a16="http://schemas.microsoft.com/office/drawing/2014/main" id="{1BA8D28A-DCF2-9E22-FA7D-143104466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Inserção Direta</a:t>
            </a:r>
            <a:br>
              <a:rPr lang="en-US" altLang="pt-BR"/>
            </a:br>
            <a:r>
              <a:rPr lang="en-US" altLang="pt-BR"/>
              <a:t>Análise</a:t>
            </a:r>
            <a:endParaRPr lang="pt-BR" altLang="pt-BR"/>
          </a:p>
        </p:txBody>
      </p:sp>
      <p:sp>
        <p:nvSpPr>
          <p:cNvPr id="123908" name="Espaço Reservado para Número de Slide 3">
            <a:extLst>
              <a:ext uri="{FF2B5EF4-FFF2-40B4-BE49-F238E27FC236}">
                <a16:creationId xmlns:a16="http://schemas.microsoft.com/office/drawing/2014/main" id="{37193802-09D5-AB2B-A8FA-92B8E761AD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272C1F-7C7B-4DCD-A4AD-EE3C8E6FF5CE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81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A8FD55-7B47-CF51-8DAD-C7836B944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 err="1">
                <a:solidFill>
                  <a:srgbClr val="0000FF"/>
                </a:solidFill>
              </a:rPr>
              <a:t>Pior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Caso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vetor</a:t>
            </a:r>
            <a:r>
              <a:rPr lang="en-US" dirty="0"/>
              <a:t> </a:t>
            </a:r>
            <a:r>
              <a:rPr lang="en-US" dirty="0" err="1"/>
              <a:t>inversamente</a:t>
            </a:r>
            <a:r>
              <a:rPr lang="en-US" dirty="0"/>
              <a:t> </a:t>
            </a:r>
            <a:r>
              <a:rPr lang="en-US" dirty="0" err="1"/>
              <a:t>ordenado</a:t>
            </a:r>
            <a:r>
              <a:rPr lang="en-US" dirty="0"/>
              <a:t>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3800" dirty="0" err="1"/>
              <a:t>Cada</a:t>
            </a:r>
            <a:r>
              <a:rPr lang="en-US" sz="3800" dirty="0"/>
              <a:t> </a:t>
            </a:r>
            <a:r>
              <a:rPr lang="en-US" sz="3800" dirty="0" err="1"/>
              <a:t>elemento</a:t>
            </a:r>
            <a:r>
              <a:rPr lang="en-US" sz="3800" dirty="0"/>
              <a:t> a ser </a:t>
            </a:r>
            <a:r>
              <a:rPr lang="en-US" sz="3800" dirty="0" err="1"/>
              <a:t>inserido</a:t>
            </a:r>
            <a:r>
              <a:rPr lang="en-US" sz="3800" dirty="0"/>
              <a:t> </a:t>
            </a:r>
            <a:r>
              <a:rPr lang="en-US" sz="3800" dirty="0" err="1"/>
              <a:t>será</a:t>
            </a:r>
            <a:r>
              <a:rPr lang="en-US" sz="3800" dirty="0"/>
              <a:t> </a:t>
            </a:r>
            <a:r>
              <a:rPr lang="en-US" sz="3800" dirty="0" err="1"/>
              <a:t>menor</a:t>
            </a:r>
            <a:r>
              <a:rPr lang="en-US" sz="3800" dirty="0"/>
              <a:t> </a:t>
            </a:r>
            <a:r>
              <a:rPr lang="en-US" sz="3800" dirty="0" err="1"/>
              <a:t>que</a:t>
            </a:r>
            <a:r>
              <a:rPr lang="en-US" sz="3800" dirty="0"/>
              <a:t> </a:t>
            </a:r>
            <a:r>
              <a:rPr lang="en-US" sz="3800" dirty="0" err="1"/>
              <a:t>todos</a:t>
            </a:r>
            <a:r>
              <a:rPr lang="en-US" sz="3800" dirty="0"/>
              <a:t> </a:t>
            </a:r>
            <a:r>
              <a:rPr lang="en-US" sz="3800" dirty="0" err="1"/>
              <a:t>os</a:t>
            </a:r>
            <a:r>
              <a:rPr lang="en-US" sz="3800" dirty="0"/>
              <a:t> </a:t>
            </a:r>
            <a:r>
              <a:rPr lang="en-US" sz="3800" dirty="0" err="1"/>
              <a:t>demais</a:t>
            </a:r>
            <a:r>
              <a:rPr lang="en-US" sz="3800" dirty="0"/>
              <a:t> </a:t>
            </a:r>
            <a:r>
              <a:rPr lang="en-US" sz="3800" dirty="0" err="1"/>
              <a:t>já</a:t>
            </a:r>
            <a:r>
              <a:rPr lang="en-US" sz="3800" dirty="0"/>
              <a:t> </a:t>
            </a:r>
            <a:r>
              <a:rPr lang="en-US" sz="3800" dirty="0" err="1"/>
              <a:t>ordenados</a:t>
            </a:r>
            <a:endParaRPr lang="en-US" sz="3800" dirty="0"/>
          </a:p>
          <a:p>
            <a:pPr lvl="2">
              <a:buFont typeface="Arial" charset="0"/>
              <a:buChar char="•"/>
              <a:defRPr/>
            </a:pPr>
            <a:endParaRPr lang="en-US" sz="3800" dirty="0"/>
          </a:p>
          <a:p>
            <a:pPr lvl="1">
              <a:buFont typeface="Arial" charset="0"/>
              <a:buChar char="–"/>
              <a:defRPr/>
            </a:pPr>
            <a:r>
              <a:rPr lang="en-US" sz="3800" dirty="0" err="1"/>
              <a:t>Todos</a:t>
            </a:r>
            <a:r>
              <a:rPr lang="en-US" sz="3800" dirty="0"/>
              <a:t> </a:t>
            </a:r>
            <a:r>
              <a:rPr lang="en-US" sz="3800" dirty="0" err="1"/>
              <a:t>os</a:t>
            </a:r>
            <a:r>
              <a:rPr lang="en-US" sz="3800" dirty="0"/>
              <a:t> </a:t>
            </a:r>
            <a:r>
              <a:rPr lang="en-US" sz="3800" dirty="0" err="1"/>
              <a:t>elementos</a:t>
            </a:r>
            <a:r>
              <a:rPr lang="en-US" sz="3800" dirty="0"/>
              <a:t> </a:t>
            </a:r>
            <a:r>
              <a:rPr lang="en-US" sz="3800" dirty="0" err="1"/>
              <a:t>terão</a:t>
            </a:r>
            <a:r>
              <a:rPr lang="en-US" sz="3800" dirty="0"/>
              <a:t> </a:t>
            </a:r>
            <a:r>
              <a:rPr lang="en-US" sz="3800" dirty="0" err="1"/>
              <a:t>que</a:t>
            </a:r>
            <a:r>
              <a:rPr lang="en-US" sz="3800" dirty="0"/>
              <a:t> ser </a:t>
            </a:r>
            <a:r>
              <a:rPr lang="en-US" sz="3800" dirty="0" err="1"/>
              <a:t>deslocados</a:t>
            </a:r>
            <a:r>
              <a:rPr lang="en-US" sz="3800" dirty="0"/>
              <a:t> </a:t>
            </a:r>
            <a:r>
              <a:rPr lang="en-US" sz="3800" dirty="0" err="1"/>
              <a:t>uma</a:t>
            </a:r>
            <a:r>
              <a:rPr lang="en-US" sz="3800" dirty="0"/>
              <a:t> </a:t>
            </a:r>
            <a:r>
              <a:rPr lang="en-US" sz="3800" dirty="0" err="1"/>
              <a:t>posição</a:t>
            </a:r>
            <a:r>
              <a:rPr lang="en-US" sz="3800" dirty="0"/>
              <a:t> a </a:t>
            </a:r>
            <a:r>
              <a:rPr lang="en-US" sz="3800" dirty="0" err="1"/>
              <a:t>direita</a:t>
            </a:r>
            <a:r>
              <a:rPr lang="en-US" sz="3800" dirty="0"/>
              <a:t>.</a:t>
            </a:r>
          </a:p>
          <a:p>
            <a:pPr lvl="3">
              <a:buFont typeface="Arial" charset="0"/>
              <a:buNone/>
              <a:defRPr/>
            </a:pPr>
            <a:r>
              <a:rPr lang="en-US" sz="3300" dirty="0"/>
              <a:t>	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3800" dirty="0"/>
              <a:t>O </a:t>
            </a:r>
            <a:r>
              <a:rPr lang="en-US" sz="3800" b="1" dirty="0">
                <a:solidFill>
                  <a:srgbClr val="CC00CC"/>
                </a:solidFill>
              </a:rPr>
              <a:t>total de </a:t>
            </a:r>
            <a:r>
              <a:rPr lang="en-US" sz="3800" b="1" dirty="0" err="1">
                <a:solidFill>
                  <a:srgbClr val="CC00CC"/>
                </a:solidFill>
              </a:rPr>
              <a:t>comparações</a:t>
            </a:r>
            <a:r>
              <a:rPr lang="en-US" sz="3800" b="1" dirty="0">
                <a:solidFill>
                  <a:srgbClr val="CC00CC"/>
                </a:solidFill>
              </a:rPr>
              <a:t> </a:t>
            </a:r>
            <a:r>
              <a:rPr lang="en-US" sz="3800" dirty="0" err="1"/>
              <a:t>necessárias</a:t>
            </a:r>
            <a:r>
              <a:rPr lang="en-US" sz="3800" dirty="0"/>
              <a:t> </a:t>
            </a:r>
            <a:r>
              <a:rPr lang="en-US" sz="3800" dirty="0" err="1"/>
              <a:t>para</a:t>
            </a:r>
            <a:r>
              <a:rPr lang="en-US" sz="3800" dirty="0"/>
              <a:t> a </a:t>
            </a:r>
            <a:r>
              <a:rPr lang="en-US" sz="3800" dirty="0" err="1"/>
              <a:t>ordenação</a:t>
            </a:r>
            <a:r>
              <a:rPr lang="en-US" sz="3800" dirty="0"/>
              <a:t> do </a:t>
            </a:r>
            <a:r>
              <a:rPr lang="en-US" sz="3800" dirty="0" err="1"/>
              <a:t>vetor</a:t>
            </a:r>
            <a:r>
              <a:rPr lang="en-US" sz="3800" dirty="0"/>
              <a:t>, </a:t>
            </a:r>
            <a:r>
              <a:rPr lang="en-US" sz="3800" dirty="0" err="1"/>
              <a:t>nessa</a:t>
            </a:r>
            <a:r>
              <a:rPr lang="en-US" sz="3800" dirty="0"/>
              <a:t> </a:t>
            </a:r>
            <a:r>
              <a:rPr lang="en-US" sz="3800" dirty="0" err="1"/>
              <a:t>caso</a:t>
            </a:r>
            <a:r>
              <a:rPr lang="en-US" sz="3800" dirty="0"/>
              <a:t>, </a:t>
            </a:r>
            <a:r>
              <a:rPr lang="en-US" sz="3800" dirty="0" err="1"/>
              <a:t>será</a:t>
            </a:r>
            <a:r>
              <a:rPr lang="en-US" sz="3800" dirty="0"/>
              <a:t> a soma </a:t>
            </a:r>
            <a:r>
              <a:rPr lang="en-US" sz="3800" dirty="0" err="1"/>
              <a:t>da</a:t>
            </a:r>
            <a:r>
              <a:rPr lang="en-US" sz="3800" dirty="0"/>
              <a:t> </a:t>
            </a:r>
            <a:r>
              <a:rPr lang="en-US" sz="3800" dirty="0" err="1"/>
              <a:t>seguinte</a:t>
            </a:r>
            <a:r>
              <a:rPr lang="en-US" sz="3800" dirty="0"/>
              <a:t> </a:t>
            </a:r>
            <a:r>
              <a:rPr lang="en-US" sz="3800" dirty="0" err="1"/>
              <a:t>progressão</a:t>
            </a:r>
            <a:r>
              <a:rPr lang="en-US" sz="3800" dirty="0"/>
              <a:t> </a:t>
            </a:r>
            <a:r>
              <a:rPr lang="en-US" sz="3800" dirty="0" err="1"/>
              <a:t>aritmética</a:t>
            </a:r>
            <a:r>
              <a:rPr lang="en-US" sz="3800" dirty="0"/>
              <a:t>:</a:t>
            </a:r>
          </a:p>
          <a:p>
            <a:pPr lvl="1">
              <a:buFont typeface="Arial" charset="0"/>
              <a:buNone/>
              <a:defRPr/>
            </a:pPr>
            <a:r>
              <a:rPr lang="en-US" sz="3300" dirty="0"/>
              <a:t>			</a:t>
            </a:r>
            <a:r>
              <a:rPr lang="en-US" sz="3300" b="1" dirty="0">
                <a:solidFill>
                  <a:srgbClr val="C00000"/>
                </a:solidFill>
              </a:rPr>
              <a:t>(n-1)+(n-2)+…+2+1 = (n</a:t>
            </a:r>
            <a:r>
              <a:rPr lang="en-US" sz="3300" b="1" baseline="30000" dirty="0">
                <a:solidFill>
                  <a:srgbClr val="C00000"/>
                </a:solidFill>
              </a:rPr>
              <a:t>2</a:t>
            </a:r>
            <a:r>
              <a:rPr lang="en-US" sz="3300" b="1" dirty="0">
                <a:solidFill>
                  <a:srgbClr val="C00000"/>
                </a:solidFill>
              </a:rPr>
              <a:t>-n)/2</a:t>
            </a:r>
            <a:endParaRPr lang="pt-BR" sz="3300" b="1" dirty="0">
              <a:solidFill>
                <a:srgbClr val="C00000"/>
              </a:solidFill>
            </a:endParaRPr>
          </a:p>
          <a:p>
            <a:pPr lvl="3">
              <a:buFont typeface="Arial" charset="0"/>
              <a:buNone/>
              <a:defRPr/>
            </a:pPr>
            <a:endParaRPr lang="pt-BR" dirty="0"/>
          </a:p>
        </p:txBody>
      </p:sp>
      <p:sp>
        <p:nvSpPr>
          <p:cNvPr id="124931" name="Title 2">
            <a:extLst>
              <a:ext uri="{FF2B5EF4-FFF2-40B4-BE49-F238E27FC236}">
                <a16:creationId xmlns:a16="http://schemas.microsoft.com/office/drawing/2014/main" id="{1BBD7BB5-A321-04C3-DF15-0FACCBAE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Inserção  Direta</a:t>
            </a:r>
            <a:br>
              <a:rPr lang="en-US" altLang="pt-BR"/>
            </a:br>
            <a:r>
              <a:rPr lang="en-US" altLang="pt-BR"/>
              <a:t>Análise</a:t>
            </a:r>
            <a:endParaRPr lang="pt-BR" altLang="pt-BR"/>
          </a:p>
        </p:txBody>
      </p:sp>
      <p:sp>
        <p:nvSpPr>
          <p:cNvPr id="124932" name="Espaço Reservado para Número de Slide 3">
            <a:extLst>
              <a:ext uri="{FF2B5EF4-FFF2-40B4-BE49-F238E27FC236}">
                <a16:creationId xmlns:a16="http://schemas.microsoft.com/office/drawing/2014/main" id="{B9BAD4A1-E877-7D94-7BD2-8FFD5B537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8EAAA0-471E-4DC8-A7B4-815230169EFF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82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1">
            <a:extLst>
              <a:ext uri="{FF2B5EF4-FFF2-40B4-BE49-F238E27FC236}">
                <a16:creationId xmlns:a16="http://schemas.microsoft.com/office/drawing/2014/main" id="{85DD11E3-C703-397B-F266-D694D56C6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r>
              <a:rPr lang="en-US" altLang="pt-BR"/>
              <a:t>Desempenho Médio (casos normais):</a:t>
            </a:r>
          </a:p>
          <a:p>
            <a:pPr lvl="1"/>
            <a:r>
              <a:rPr lang="en-US" altLang="pt-BR"/>
              <a:t>Corresponde a média do desempenho nos casos extremos:</a:t>
            </a:r>
          </a:p>
          <a:p>
            <a:pPr lvl="2"/>
            <a:r>
              <a:rPr lang="en-US" altLang="pt-BR"/>
              <a:t>(</a:t>
            </a:r>
            <a:r>
              <a:rPr lang="en-US" altLang="pt-BR" b="1">
                <a:solidFill>
                  <a:srgbClr val="00B050"/>
                </a:solidFill>
              </a:rPr>
              <a:t>(n-1)</a:t>
            </a:r>
            <a:r>
              <a:rPr lang="en-US" altLang="pt-BR"/>
              <a:t> + </a:t>
            </a:r>
            <a:r>
              <a:rPr lang="en-US" altLang="pt-BR" b="1">
                <a:solidFill>
                  <a:srgbClr val="0000FF"/>
                </a:solidFill>
              </a:rPr>
              <a:t>(n</a:t>
            </a:r>
            <a:r>
              <a:rPr lang="en-US" altLang="pt-BR" b="1" baseline="30000">
                <a:solidFill>
                  <a:srgbClr val="0000FF"/>
                </a:solidFill>
              </a:rPr>
              <a:t>2</a:t>
            </a:r>
            <a:r>
              <a:rPr lang="en-US" altLang="pt-BR" b="1">
                <a:solidFill>
                  <a:srgbClr val="0000FF"/>
                </a:solidFill>
              </a:rPr>
              <a:t>-n)/2</a:t>
            </a:r>
            <a:r>
              <a:rPr lang="en-US" altLang="pt-BR"/>
              <a:t>)/2 = (n</a:t>
            </a:r>
            <a:r>
              <a:rPr lang="en-US" altLang="pt-BR" baseline="30000"/>
              <a:t>2</a:t>
            </a:r>
            <a:r>
              <a:rPr lang="en-US" altLang="pt-BR"/>
              <a:t> + n - 2)/4 = </a:t>
            </a:r>
            <a:r>
              <a:rPr lang="en-US" altLang="pt-BR" b="1">
                <a:solidFill>
                  <a:srgbClr val="CC00CC"/>
                </a:solidFill>
              </a:rPr>
              <a:t>O(n</a:t>
            </a:r>
            <a:r>
              <a:rPr lang="en-US" altLang="pt-BR" b="1" baseline="30000">
                <a:solidFill>
                  <a:srgbClr val="CC00CC"/>
                </a:solidFill>
              </a:rPr>
              <a:t>2</a:t>
            </a:r>
            <a:r>
              <a:rPr lang="en-US" altLang="pt-BR" b="1">
                <a:solidFill>
                  <a:srgbClr val="CC00CC"/>
                </a:solidFill>
              </a:rPr>
              <a:t>)</a:t>
            </a:r>
          </a:p>
          <a:p>
            <a:r>
              <a:rPr lang="en-US" altLang="pt-BR"/>
              <a:t>O desempenho médio é da ordem de </a:t>
            </a:r>
            <a:r>
              <a:rPr lang="en-US" altLang="pt-BR" b="1">
                <a:solidFill>
                  <a:srgbClr val="FFC000"/>
                </a:solidFill>
              </a:rPr>
              <a:t>n</a:t>
            </a:r>
            <a:r>
              <a:rPr lang="en-US" altLang="pt-BR" b="1" baseline="30000">
                <a:solidFill>
                  <a:srgbClr val="FFC000"/>
                </a:solidFill>
              </a:rPr>
              <a:t>2</a:t>
            </a:r>
            <a:r>
              <a:rPr lang="en-US" altLang="pt-BR" baseline="30000"/>
              <a:t> </a:t>
            </a:r>
            <a:r>
              <a:rPr lang="en-US" altLang="pt-BR"/>
              <a:t>, </a:t>
            </a:r>
          </a:p>
          <a:p>
            <a:pPr lvl="1"/>
            <a:r>
              <a:rPr lang="en-US" altLang="pt-BR"/>
              <a:t>é proporcional ao quadrado do número de elementos do vetor</a:t>
            </a:r>
          </a:p>
          <a:p>
            <a:r>
              <a:rPr lang="en-US" altLang="pt-BR"/>
              <a:t>Método </a:t>
            </a:r>
            <a:r>
              <a:rPr lang="en-US" altLang="pt-BR" b="1">
                <a:solidFill>
                  <a:srgbClr val="FF3300"/>
                </a:solidFill>
              </a:rPr>
              <a:t>não indicado </a:t>
            </a:r>
            <a:r>
              <a:rPr lang="en-US" altLang="pt-BR"/>
              <a:t>para vetores com muito elementos</a:t>
            </a:r>
            <a:endParaRPr lang="pt-BR" altLang="pt-BR"/>
          </a:p>
        </p:txBody>
      </p:sp>
      <p:sp>
        <p:nvSpPr>
          <p:cNvPr id="125955" name="Title 2">
            <a:extLst>
              <a:ext uri="{FF2B5EF4-FFF2-40B4-BE49-F238E27FC236}">
                <a16:creationId xmlns:a16="http://schemas.microsoft.com/office/drawing/2014/main" id="{1EE4F104-AE66-419E-2D00-FECCE9DA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Inserção  Direta</a:t>
            </a:r>
            <a:br>
              <a:rPr lang="en-US" altLang="pt-BR"/>
            </a:br>
            <a:r>
              <a:rPr lang="en-US" altLang="pt-BR"/>
              <a:t>Análise</a:t>
            </a:r>
            <a:endParaRPr lang="pt-BR" altLang="pt-BR"/>
          </a:p>
        </p:txBody>
      </p:sp>
      <p:sp>
        <p:nvSpPr>
          <p:cNvPr id="125956" name="Espaço Reservado para Número de Slide 3">
            <a:extLst>
              <a:ext uri="{FF2B5EF4-FFF2-40B4-BE49-F238E27FC236}">
                <a16:creationId xmlns:a16="http://schemas.microsoft.com/office/drawing/2014/main" id="{298CC195-674C-7443-4891-0A7E00DCD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4F1E97-5FF8-481B-BFF6-037E26835A19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83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Content Placeholder 1">
            <a:extLst>
              <a:ext uri="{FF2B5EF4-FFF2-40B4-BE49-F238E27FC236}">
                <a16:creationId xmlns:a16="http://schemas.microsoft.com/office/drawing/2014/main" id="{9FD96AF3-BC78-F723-55B6-0C3F9C461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r>
              <a:rPr lang="en-US" altLang="pt-BR"/>
              <a:t>Este processo de classificação consiste em uma seleção sucessiva do </a:t>
            </a:r>
            <a:r>
              <a:rPr lang="en-US" altLang="pt-BR" b="1">
                <a:solidFill>
                  <a:srgbClr val="CC00CC"/>
                </a:solidFill>
              </a:rPr>
              <a:t>menor</a:t>
            </a:r>
            <a:r>
              <a:rPr lang="en-US" altLang="pt-BR"/>
              <a:t> ou do </a:t>
            </a:r>
            <a:r>
              <a:rPr lang="en-US" altLang="pt-BR" b="1">
                <a:solidFill>
                  <a:srgbClr val="0070C0"/>
                </a:solidFill>
              </a:rPr>
              <a:t>maior</a:t>
            </a:r>
            <a:r>
              <a:rPr lang="en-US" altLang="pt-BR"/>
              <a:t> valor contido no vetor, dependendo se a classificação dos elementos será em ordem </a:t>
            </a:r>
            <a:r>
              <a:rPr lang="en-US" altLang="pt-BR" b="1">
                <a:solidFill>
                  <a:srgbClr val="CC00CC"/>
                </a:solidFill>
              </a:rPr>
              <a:t>crescente</a:t>
            </a:r>
            <a:r>
              <a:rPr lang="en-US" altLang="pt-BR"/>
              <a:t> ou </a:t>
            </a:r>
            <a:r>
              <a:rPr lang="en-US" altLang="pt-BR" b="1">
                <a:solidFill>
                  <a:srgbClr val="0070C0"/>
                </a:solidFill>
              </a:rPr>
              <a:t>decrescente</a:t>
            </a:r>
            <a:endParaRPr lang="pt-BR" altLang="pt-BR"/>
          </a:p>
        </p:txBody>
      </p:sp>
      <p:sp>
        <p:nvSpPr>
          <p:cNvPr id="126979" name="Title 2">
            <a:extLst>
              <a:ext uri="{FF2B5EF4-FFF2-40B4-BE49-F238E27FC236}">
                <a16:creationId xmlns:a16="http://schemas.microsoft.com/office/drawing/2014/main" id="{6D0BC31E-13E8-8DB2-5C35-46DDE5261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Ordenação por Seleção</a:t>
            </a:r>
            <a:endParaRPr lang="pt-BR" altLang="pt-BR"/>
          </a:p>
        </p:txBody>
      </p:sp>
      <p:sp>
        <p:nvSpPr>
          <p:cNvPr id="126980" name="Espaço Reservado para Número de Slide 3">
            <a:extLst>
              <a:ext uri="{FF2B5EF4-FFF2-40B4-BE49-F238E27FC236}">
                <a16:creationId xmlns:a16="http://schemas.microsoft.com/office/drawing/2014/main" id="{9C13367C-EAA8-9B43-2915-6DFEF7F61F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67DFC1-6A8B-4868-BC65-20FA1E89B33F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84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Content Placeholder 1">
            <a:extLst>
              <a:ext uri="{FF2B5EF4-FFF2-40B4-BE49-F238E27FC236}">
                <a16:creationId xmlns:a16="http://schemas.microsoft.com/office/drawing/2014/main" id="{206879C3-1EFA-C334-1879-F13A6402E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en-US" altLang="pt-BR" sz="4000" b="1">
                <a:solidFill>
                  <a:srgbClr val="FFC000"/>
                </a:solidFill>
              </a:rPr>
              <a:t>Método:</a:t>
            </a:r>
          </a:p>
          <a:p>
            <a:pPr lvl="1"/>
            <a:r>
              <a:rPr lang="en-US" altLang="pt-BR" sz="3600"/>
              <a:t>A cada passo, o elemento de menor (ou maior) valor é </a:t>
            </a:r>
            <a:r>
              <a:rPr lang="en-US" altLang="pt-BR" sz="3600" b="1">
                <a:solidFill>
                  <a:srgbClr val="0000FF"/>
                </a:solidFill>
              </a:rPr>
              <a:t>selecionado</a:t>
            </a:r>
            <a:r>
              <a:rPr lang="en-US" altLang="pt-BR" sz="3600"/>
              <a:t> e colocado em sua </a:t>
            </a:r>
            <a:r>
              <a:rPr lang="en-US" altLang="pt-BR" sz="3600" b="1">
                <a:solidFill>
                  <a:srgbClr val="FF0000"/>
                </a:solidFill>
              </a:rPr>
              <a:t>posição correta </a:t>
            </a:r>
            <a:r>
              <a:rPr lang="en-US" altLang="pt-BR" sz="3600"/>
              <a:t>dentro do vetor classificado </a:t>
            </a:r>
          </a:p>
          <a:p>
            <a:pPr lvl="1"/>
            <a:r>
              <a:rPr lang="en-US" altLang="pt-BR" sz="3600"/>
              <a:t>Esse processo é </a:t>
            </a:r>
            <a:r>
              <a:rPr lang="en-US" altLang="pt-BR" sz="3600" b="1">
                <a:solidFill>
                  <a:srgbClr val="00B050"/>
                </a:solidFill>
              </a:rPr>
              <a:t>repetido</a:t>
            </a:r>
            <a:r>
              <a:rPr lang="en-US" altLang="pt-BR" sz="3600"/>
              <a:t> para o segmento do vetor que contém os elementos ainda não selecionados.</a:t>
            </a:r>
            <a:endParaRPr lang="pt-BR" altLang="pt-BR" sz="3600"/>
          </a:p>
        </p:txBody>
      </p:sp>
      <p:sp>
        <p:nvSpPr>
          <p:cNvPr id="128003" name="Title 2">
            <a:extLst>
              <a:ext uri="{FF2B5EF4-FFF2-40B4-BE49-F238E27FC236}">
                <a16:creationId xmlns:a16="http://schemas.microsoft.com/office/drawing/2014/main" id="{292BB679-0A8A-B3C2-C374-FBBCDF9F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Ordenação por Seleção</a:t>
            </a:r>
            <a:endParaRPr lang="pt-BR" altLang="pt-BR"/>
          </a:p>
        </p:txBody>
      </p:sp>
      <p:sp>
        <p:nvSpPr>
          <p:cNvPr id="128004" name="Espaço Reservado para Número de Slide 3">
            <a:extLst>
              <a:ext uri="{FF2B5EF4-FFF2-40B4-BE49-F238E27FC236}">
                <a16:creationId xmlns:a16="http://schemas.microsoft.com/office/drawing/2014/main" id="{FBEBD581-D8B0-1A7B-BFF5-C5BF846BB3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1362EA-1EA7-4DBB-8CB0-CC0CCDC4AA3E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85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>
            <a:extLst>
              <a:ext uri="{FF2B5EF4-FFF2-40B4-BE49-F238E27FC236}">
                <a16:creationId xmlns:a16="http://schemas.microsoft.com/office/drawing/2014/main" id="{0109C7C3-9B88-8350-27FD-D65BFFE73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4000" b="1">
                <a:solidFill>
                  <a:srgbClr val="FFC000"/>
                </a:solidFill>
              </a:rPr>
              <a:t>Método: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3600"/>
              <a:t>O vetor é dividido em dois segmentos: o </a:t>
            </a:r>
            <a:r>
              <a:rPr lang="en-US" sz="3600" b="1">
                <a:solidFill>
                  <a:srgbClr val="CC00CC"/>
                </a:solidFill>
              </a:rPr>
              <a:t>primeiro </a:t>
            </a:r>
            <a:r>
              <a:rPr lang="en-US" sz="3600"/>
              <a:t>contendo os </a:t>
            </a:r>
            <a:r>
              <a:rPr lang="en-US" sz="3600" b="1">
                <a:solidFill>
                  <a:srgbClr val="CC00CC"/>
                </a:solidFill>
              </a:rPr>
              <a:t>valores já classificados</a:t>
            </a:r>
            <a:r>
              <a:rPr lang="en-US" sz="3600"/>
              <a:t> e o </a:t>
            </a:r>
            <a:r>
              <a:rPr lang="en-US" sz="3600" b="1">
                <a:solidFill>
                  <a:srgbClr val="0000FF"/>
                </a:solidFill>
              </a:rPr>
              <a:t>segundo </a:t>
            </a:r>
            <a:r>
              <a:rPr lang="en-US" sz="3600"/>
              <a:t>contendo os </a:t>
            </a:r>
            <a:r>
              <a:rPr lang="en-US" sz="3600" b="1">
                <a:solidFill>
                  <a:srgbClr val="0000FF"/>
                </a:solidFill>
              </a:rPr>
              <a:t>elementos ainda não selecionados</a:t>
            </a:r>
            <a:endParaRPr lang="en-US" sz="3600"/>
          </a:p>
          <a:p>
            <a:pPr lvl="1">
              <a:buFont typeface="Arial" charset="0"/>
              <a:buChar char="–"/>
              <a:defRPr/>
            </a:pPr>
            <a:r>
              <a:rPr lang="en-US" sz="3600" b="1">
                <a:solidFill>
                  <a:srgbClr val="00B050"/>
                </a:solidFill>
              </a:rPr>
              <a:t>Inicialmente</a:t>
            </a:r>
            <a:r>
              <a:rPr lang="en-US" sz="3600"/>
              <a:t>, o primeiro segmento está vazio e o segundo segmento contém todos os elementos do vetor</a:t>
            </a:r>
            <a:endParaRPr lang="pt-BR" sz="3600"/>
          </a:p>
        </p:txBody>
      </p:sp>
      <p:sp>
        <p:nvSpPr>
          <p:cNvPr id="129027" name="Title 2">
            <a:extLst>
              <a:ext uri="{FF2B5EF4-FFF2-40B4-BE49-F238E27FC236}">
                <a16:creationId xmlns:a16="http://schemas.microsoft.com/office/drawing/2014/main" id="{960F539F-0BA5-EEE0-77B3-1BB99320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Classificação por Seleção</a:t>
            </a:r>
            <a:endParaRPr lang="pt-BR" altLang="pt-BR"/>
          </a:p>
        </p:txBody>
      </p:sp>
      <p:sp>
        <p:nvSpPr>
          <p:cNvPr id="129028" name="Espaço Reservado para Número de Slide 3">
            <a:extLst>
              <a:ext uri="{FF2B5EF4-FFF2-40B4-BE49-F238E27FC236}">
                <a16:creationId xmlns:a16="http://schemas.microsoft.com/office/drawing/2014/main" id="{99D82EFE-AE57-3051-C04D-718D552F1B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25F89C-9D54-4BE1-B3E3-82F674557C9B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86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990F5E-AE2D-059F-2991-8ED9EA81A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 err="1">
                <a:solidFill>
                  <a:srgbClr val="FF0000"/>
                </a:solidFill>
              </a:rPr>
              <a:t>Algoritmo</a:t>
            </a:r>
            <a:endParaRPr lang="en-US" b="1" dirty="0">
              <a:solidFill>
                <a:srgbClr val="FF0000"/>
              </a:solidFill>
            </a:endParaRPr>
          </a:p>
          <a:p>
            <a:pPr marL="850392" lvl="1" indent="-457200">
              <a:buFont typeface="+mj-lt"/>
              <a:buAutoNum type="arabicPeriod"/>
              <a:defRPr/>
            </a:pPr>
            <a:r>
              <a:rPr lang="en-US" sz="3300" dirty="0"/>
              <a:t>É </a:t>
            </a:r>
            <a:r>
              <a:rPr lang="en-US" sz="3300" dirty="0" err="1"/>
              <a:t>feita</a:t>
            </a:r>
            <a:r>
              <a:rPr lang="en-US" sz="3300" dirty="0"/>
              <a:t> </a:t>
            </a:r>
            <a:r>
              <a:rPr lang="en-US" sz="3300" dirty="0" err="1"/>
              <a:t>uma</a:t>
            </a:r>
            <a:r>
              <a:rPr lang="en-US" sz="3300" dirty="0"/>
              <a:t> </a:t>
            </a:r>
            <a:r>
              <a:rPr lang="en-US" sz="3300" dirty="0" err="1"/>
              <a:t>varredura</a:t>
            </a:r>
            <a:r>
              <a:rPr lang="en-US" sz="3300" dirty="0"/>
              <a:t> no </a:t>
            </a:r>
            <a:r>
              <a:rPr lang="en-US" sz="3300" dirty="0" err="1"/>
              <a:t>segmento</a:t>
            </a:r>
            <a:r>
              <a:rPr lang="en-US" sz="3300" dirty="0"/>
              <a:t> </a:t>
            </a:r>
            <a:r>
              <a:rPr lang="en-US" sz="3300" dirty="0" err="1"/>
              <a:t>que</a:t>
            </a:r>
            <a:r>
              <a:rPr lang="en-US" sz="3300" dirty="0"/>
              <a:t> </a:t>
            </a:r>
            <a:r>
              <a:rPr lang="en-US" sz="3300" dirty="0" err="1"/>
              <a:t>contém</a:t>
            </a:r>
            <a:r>
              <a:rPr lang="en-US" sz="3300" dirty="0"/>
              <a:t> </a:t>
            </a:r>
            <a:r>
              <a:rPr lang="en-US" sz="3300" dirty="0" err="1"/>
              <a:t>os</a:t>
            </a:r>
            <a:r>
              <a:rPr lang="en-US" sz="3300" dirty="0"/>
              <a:t> </a:t>
            </a:r>
            <a:r>
              <a:rPr lang="en-US" sz="3300" dirty="0" err="1"/>
              <a:t>elementos</a:t>
            </a:r>
            <a:r>
              <a:rPr lang="en-US" sz="3300" dirty="0"/>
              <a:t> </a:t>
            </a:r>
            <a:r>
              <a:rPr lang="en-US" sz="3300" dirty="0" err="1"/>
              <a:t>ainda</a:t>
            </a:r>
            <a:r>
              <a:rPr lang="en-US" sz="3300" dirty="0"/>
              <a:t> </a:t>
            </a:r>
            <a:r>
              <a:rPr lang="en-US" sz="3300" dirty="0" err="1"/>
              <a:t>não</a:t>
            </a:r>
            <a:r>
              <a:rPr lang="en-US" sz="3300" dirty="0"/>
              <a:t> </a:t>
            </a:r>
            <a:r>
              <a:rPr lang="en-US" sz="3300" dirty="0" err="1"/>
              <a:t>selecionados</a:t>
            </a:r>
            <a:r>
              <a:rPr lang="en-US" sz="3300" dirty="0"/>
              <a:t>, </a:t>
            </a:r>
            <a:r>
              <a:rPr lang="en-US" sz="3300" dirty="0" err="1"/>
              <a:t>identificando</a:t>
            </a:r>
            <a:r>
              <a:rPr lang="en-US" sz="3300" dirty="0"/>
              <a:t> o </a:t>
            </a:r>
            <a:r>
              <a:rPr lang="en-US" sz="3300" dirty="0" err="1"/>
              <a:t>elemento</a:t>
            </a:r>
            <a:r>
              <a:rPr lang="en-US" sz="3300" dirty="0"/>
              <a:t> de </a:t>
            </a:r>
            <a:r>
              <a:rPr lang="en-US" sz="3300" b="1" dirty="0" err="1">
                <a:solidFill>
                  <a:srgbClr val="0070C0"/>
                </a:solidFill>
              </a:rPr>
              <a:t>menor</a:t>
            </a:r>
            <a:r>
              <a:rPr lang="en-US" sz="3300" dirty="0"/>
              <a:t> (</a:t>
            </a:r>
            <a:r>
              <a:rPr lang="en-US" sz="3300" dirty="0" err="1"/>
              <a:t>ou</a:t>
            </a:r>
            <a:r>
              <a:rPr lang="en-US" sz="3300" dirty="0"/>
              <a:t> </a:t>
            </a:r>
            <a:r>
              <a:rPr lang="en-US" sz="3300" dirty="0" err="1"/>
              <a:t>maior</a:t>
            </a:r>
            <a:r>
              <a:rPr lang="en-US" sz="3300" dirty="0"/>
              <a:t>) valor</a:t>
            </a:r>
          </a:p>
          <a:p>
            <a:pPr marL="850392" lvl="1" indent="-457200">
              <a:buFont typeface="+mj-lt"/>
              <a:buAutoNum type="arabicPeriod"/>
              <a:defRPr/>
            </a:pPr>
            <a:r>
              <a:rPr lang="en-US" sz="3300" dirty="0"/>
              <a:t>O </a:t>
            </a:r>
            <a:r>
              <a:rPr lang="en-US" sz="3300" dirty="0" err="1"/>
              <a:t>elemento</a:t>
            </a:r>
            <a:r>
              <a:rPr lang="en-US" sz="3300" dirty="0"/>
              <a:t> </a:t>
            </a:r>
            <a:r>
              <a:rPr lang="en-US" sz="3300" dirty="0" err="1"/>
              <a:t>identificado</a:t>
            </a:r>
            <a:r>
              <a:rPr lang="en-US" sz="3300" dirty="0"/>
              <a:t> no </a:t>
            </a:r>
            <a:r>
              <a:rPr lang="en-US" sz="3300" dirty="0" err="1"/>
              <a:t>passo</a:t>
            </a:r>
            <a:r>
              <a:rPr lang="en-US" sz="3300" dirty="0"/>
              <a:t> 1 é </a:t>
            </a:r>
            <a:r>
              <a:rPr lang="en-US" sz="3300" dirty="0" err="1"/>
              <a:t>inserido</a:t>
            </a:r>
            <a:r>
              <a:rPr lang="en-US" sz="3300" dirty="0"/>
              <a:t> no </a:t>
            </a:r>
            <a:r>
              <a:rPr lang="en-US" sz="3300" dirty="0" err="1"/>
              <a:t>segmento</a:t>
            </a:r>
            <a:r>
              <a:rPr lang="en-US" sz="3300" dirty="0"/>
              <a:t> </a:t>
            </a:r>
            <a:r>
              <a:rPr lang="en-US" sz="3300" dirty="0" err="1"/>
              <a:t>classificado</a:t>
            </a:r>
            <a:r>
              <a:rPr lang="en-US" sz="3300" dirty="0"/>
              <a:t> </a:t>
            </a:r>
            <a:r>
              <a:rPr lang="en-US" sz="3300" dirty="0" err="1"/>
              <a:t>na</a:t>
            </a:r>
            <a:r>
              <a:rPr lang="en-US" sz="3300" dirty="0"/>
              <a:t> </a:t>
            </a:r>
            <a:r>
              <a:rPr lang="en-US" sz="3300" b="1" dirty="0" err="1">
                <a:solidFill>
                  <a:srgbClr val="00B050"/>
                </a:solidFill>
              </a:rPr>
              <a:t>última</a:t>
            </a:r>
            <a:r>
              <a:rPr lang="en-US" sz="3300" b="1" dirty="0">
                <a:solidFill>
                  <a:srgbClr val="00B050"/>
                </a:solidFill>
              </a:rPr>
              <a:t> </a:t>
            </a:r>
            <a:r>
              <a:rPr lang="en-US" sz="3300" b="1" dirty="0" err="1">
                <a:solidFill>
                  <a:srgbClr val="00B050"/>
                </a:solidFill>
              </a:rPr>
              <a:t>posição</a:t>
            </a:r>
            <a:endParaRPr lang="en-US" sz="3300" b="1" dirty="0">
              <a:solidFill>
                <a:srgbClr val="00B050"/>
              </a:solidFill>
            </a:endParaRPr>
          </a:p>
          <a:p>
            <a:pPr marL="850392" lvl="1" indent="-457200">
              <a:buFont typeface="+mj-lt"/>
              <a:buAutoNum type="arabicPeriod"/>
              <a:defRPr/>
            </a:pPr>
            <a:r>
              <a:rPr lang="en-US" sz="3300" dirty="0"/>
              <a:t>O </a:t>
            </a:r>
            <a:r>
              <a:rPr lang="en-US" sz="3300" b="1" dirty="0" err="1">
                <a:solidFill>
                  <a:srgbClr val="7030A0"/>
                </a:solidFill>
              </a:rPr>
              <a:t>tamanho</a:t>
            </a:r>
            <a:r>
              <a:rPr lang="en-US" sz="3300" b="1" dirty="0">
                <a:solidFill>
                  <a:srgbClr val="7030A0"/>
                </a:solidFill>
              </a:rPr>
              <a:t> do </a:t>
            </a:r>
            <a:r>
              <a:rPr lang="en-US" sz="3300" b="1" dirty="0" err="1">
                <a:solidFill>
                  <a:srgbClr val="7030A0"/>
                </a:solidFill>
              </a:rPr>
              <a:t>segmento</a:t>
            </a:r>
            <a:r>
              <a:rPr lang="en-US" sz="3300" b="1" dirty="0">
                <a:solidFill>
                  <a:srgbClr val="7030A0"/>
                </a:solidFill>
              </a:rPr>
              <a:t> </a:t>
            </a:r>
            <a:r>
              <a:rPr lang="en-US" sz="3300" dirty="0" err="1"/>
              <a:t>que</a:t>
            </a:r>
            <a:r>
              <a:rPr lang="en-US" sz="3300" dirty="0"/>
              <a:t> </a:t>
            </a:r>
            <a:r>
              <a:rPr lang="en-US" sz="3300" dirty="0" err="1"/>
              <a:t>contém</a:t>
            </a:r>
            <a:r>
              <a:rPr lang="en-US" sz="3300" dirty="0"/>
              <a:t> </a:t>
            </a:r>
            <a:r>
              <a:rPr lang="en-US" sz="3300" dirty="0" err="1"/>
              <a:t>os</a:t>
            </a:r>
            <a:r>
              <a:rPr lang="en-US" sz="3300" dirty="0"/>
              <a:t> </a:t>
            </a:r>
            <a:r>
              <a:rPr lang="en-US" sz="3300" dirty="0" err="1"/>
              <a:t>elementos</a:t>
            </a:r>
            <a:r>
              <a:rPr lang="en-US" sz="3300" dirty="0"/>
              <a:t> </a:t>
            </a:r>
            <a:r>
              <a:rPr lang="en-US" sz="3300" dirty="0" err="1"/>
              <a:t>ainda</a:t>
            </a:r>
            <a:r>
              <a:rPr lang="en-US" sz="3300" dirty="0"/>
              <a:t> </a:t>
            </a:r>
            <a:r>
              <a:rPr lang="en-US" sz="3300" dirty="0" err="1"/>
              <a:t>não</a:t>
            </a:r>
            <a:r>
              <a:rPr lang="en-US" sz="3300" dirty="0"/>
              <a:t> </a:t>
            </a:r>
            <a:r>
              <a:rPr lang="en-US" sz="3300" dirty="0" err="1"/>
              <a:t>selecionados</a:t>
            </a:r>
            <a:r>
              <a:rPr lang="en-US" sz="3300" dirty="0"/>
              <a:t> é </a:t>
            </a:r>
            <a:r>
              <a:rPr lang="en-US" sz="3300" dirty="0" err="1"/>
              <a:t>atualizado</a:t>
            </a:r>
            <a:r>
              <a:rPr lang="en-US" sz="3300" dirty="0"/>
              <a:t>, </a:t>
            </a:r>
            <a:r>
              <a:rPr lang="en-US" sz="3300" dirty="0" err="1"/>
              <a:t>ou</a:t>
            </a:r>
            <a:r>
              <a:rPr lang="en-US" sz="3300" dirty="0"/>
              <a:t> </a:t>
            </a:r>
            <a:r>
              <a:rPr lang="en-US" sz="3300" dirty="0" err="1"/>
              <a:t>seja</a:t>
            </a:r>
            <a:r>
              <a:rPr lang="en-US" sz="3300" dirty="0"/>
              <a:t>, </a:t>
            </a:r>
            <a:r>
              <a:rPr lang="en-US" sz="3300" b="1" dirty="0" err="1">
                <a:solidFill>
                  <a:srgbClr val="7030A0"/>
                </a:solidFill>
              </a:rPr>
              <a:t>diminuído</a:t>
            </a:r>
            <a:r>
              <a:rPr lang="en-US" sz="3300" b="1" dirty="0">
                <a:solidFill>
                  <a:srgbClr val="7030A0"/>
                </a:solidFill>
              </a:rPr>
              <a:t> de 1</a:t>
            </a:r>
          </a:p>
          <a:p>
            <a:pPr marL="850392" lvl="1" indent="-457200">
              <a:buFont typeface="+mj-lt"/>
              <a:buAutoNum type="arabicPeriod"/>
              <a:defRPr/>
            </a:pPr>
            <a:r>
              <a:rPr lang="en-US" sz="3300" dirty="0"/>
              <a:t>O </a:t>
            </a:r>
            <a:r>
              <a:rPr lang="en-US" sz="3300" dirty="0" err="1"/>
              <a:t>processo</a:t>
            </a:r>
            <a:r>
              <a:rPr lang="en-US" sz="3300" dirty="0"/>
              <a:t> é </a:t>
            </a:r>
            <a:r>
              <a:rPr lang="en-US" sz="3300" dirty="0" err="1"/>
              <a:t>repetido</a:t>
            </a:r>
            <a:r>
              <a:rPr lang="en-US" sz="3300" dirty="0"/>
              <a:t> </a:t>
            </a:r>
            <a:r>
              <a:rPr lang="en-US" sz="3300" dirty="0" err="1"/>
              <a:t>até</a:t>
            </a:r>
            <a:r>
              <a:rPr lang="en-US" sz="3300" dirty="0"/>
              <a:t> </a:t>
            </a:r>
            <a:r>
              <a:rPr lang="en-US" sz="3300" dirty="0" err="1"/>
              <a:t>que</a:t>
            </a:r>
            <a:r>
              <a:rPr lang="en-US" sz="3300" dirty="0"/>
              <a:t> </a:t>
            </a:r>
            <a:r>
              <a:rPr lang="en-US" sz="3300" dirty="0" err="1"/>
              <a:t>este</a:t>
            </a:r>
            <a:r>
              <a:rPr lang="en-US" sz="3300" dirty="0"/>
              <a:t> </a:t>
            </a:r>
            <a:r>
              <a:rPr lang="en-US" sz="3300" dirty="0" err="1"/>
              <a:t>segmento</a:t>
            </a:r>
            <a:r>
              <a:rPr lang="en-US" sz="3300" dirty="0"/>
              <a:t> </a:t>
            </a:r>
            <a:r>
              <a:rPr lang="en-US" sz="3300" dirty="0" err="1"/>
              <a:t>fique</a:t>
            </a:r>
            <a:r>
              <a:rPr lang="en-US" sz="3300" dirty="0"/>
              <a:t> com </a:t>
            </a:r>
            <a:r>
              <a:rPr lang="en-US" sz="3300" dirty="0" err="1"/>
              <a:t>apenas</a:t>
            </a:r>
            <a:r>
              <a:rPr lang="en-US" sz="3300" dirty="0"/>
              <a:t> um </a:t>
            </a:r>
            <a:r>
              <a:rPr lang="en-US" sz="3300" dirty="0" err="1"/>
              <a:t>elemento</a:t>
            </a:r>
            <a:r>
              <a:rPr lang="en-US" sz="3300" dirty="0"/>
              <a:t>, </a:t>
            </a:r>
            <a:r>
              <a:rPr lang="en-US" sz="3300" dirty="0" err="1"/>
              <a:t>que</a:t>
            </a:r>
            <a:r>
              <a:rPr lang="en-US" sz="3300" dirty="0"/>
              <a:t> é o </a:t>
            </a:r>
            <a:r>
              <a:rPr lang="en-US" sz="3300" b="1" dirty="0" err="1">
                <a:solidFill>
                  <a:srgbClr val="C00000"/>
                </a:solidFill>
              </a:rPr>
              <a:t>maior</a:t>
            </a:r>
            <a:r>
              <a:rPr lang="en-US" sz="3300" b="1" dirty="0">
                <a:solidFill>
                  <a:srgbClr val="C00000"/>
                </a:solidFill>
              </a:rPr>
              <a:t>(</a:t>
            </a:r>
            <a:r>
              <a:rPr lang="en-US" sz="3300" b="1" dirty="0" err="1">
                <a:solidFill>
                  <a:srgbClr val="C00000"/>
                </a:solidFill>
              </a:rPr>
              <a:t>ou</a:t>
            </a:r>
            <a:r>
              <a:rPr lang="en-US" sz="3300" b="1" dirty="0">
                <a:solidFill>
                  <a:srgbClr val="C00000"/>
                </a:solidFill>
              </a:rPr>
              <a:t> </a:t>
            </a:r>
            <a:r>
              <a:rPr lang="en-US" sz="3300" b="1" dirty="0" err="1">
                <a:solidFill>
                  <a:srgbClr val="C00000"/>
                </a:solidFill>
              </a:rPr>
              <a:t>menor</a:t>
            </a:r>
            <a:r>
              <a:rPr lang="en-US" sz="3300" b="1" dirty="0">
                <a:solidFill>
                  <a:srgbClr val="C00000"/>
                </a:solidFill>
              </a:rPr>
              <a:t>) </a:t>
            </a:r>
            <a:r>
              <a:rPr lang="en-US" sz="3300" dirty="0"/>
              <a:t>valor do </a:t>
            </a:r>
            <a:r>
              <a:rPr lang="en-US" sz="3300" dirty="0" err="1"/>
              <a:t>vetor</a:t>
            </a:r>
            <a:endParaRPr lang="pt-BR" sz="3300" dirty="0"/>
          </a:p>
        </p:txBody>
      </p:sp>
      <p:sp>
        <p:nvSpPr>
          <p:cNvPr id="130051" name="Title 2">
            <a:extLst>
              <a:ext uri="{FF2B5EF4-FFF2-40B4-BE49-F238E27FC236}">
                <a16:creationId xmlns:a16="http://schemas.microsoft.com/office/drawing/2014/main" id="{9C62BA8D-4CFF-563F-B7E6-574A1D34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Ordenação por Seleção</a:t>
            </a:r>
            <a:endParaRPr lang="pt-BR" altLang="pt-BR"/>
          </a:p>
        </p:txBody>
      </p:sp>
      <p:sp>
        <p:nvSpPr>
          <p:cNvPr id="130052" name="Espaço Reservado para Número de Slide 3">
            <a:extLst>
              <a:ext uri="{FF2B5EF4-FFF2-40B4-BE49-F238E27FC236}">
                <a16:creationId xmlns:a16="http://schemas.microsoft.com/office/drawing/2014/main" id="{265356B0-E9C6-7E60-F682-9B0D9EE094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EE3A08-C009-4DB7-BB1B-D2DD1492B187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87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01B5A4-C93F-75F3-3B4E-4B6F98456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916113"/>
            <a:ext cx="8820150" cy="4210050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err="1"/>
              <a:t>Vetor</a:t>
            </a:r>
            <a:r>
              <a:rPr lang="en-US" dirty="0"/>
              <a:t> </a:t>
            </a:r>
            <a:r>
              <a:rPr lang="en-US" dirty="0" err="1"/>
              <a:t>Inicial</a:t>
            </a:r>
            <a:r>
              <a:rPr lang="en-US" dirty="0"/>
              <a:t>  </a:t>
            </a:r>
            <a:r>
              <a:rPr lang="en-US" b="1" dirty="0">
                <a:solidFill>
                  <a:srgbClr val="0000FF"/>
                </a:solidFill>
              </a:rPr>
              <a:t>(21  27  </a:t>
            </a:r>
            <a:r>
              <a:rPr lang="en-US" b="1" u="sng" dirty="0">
                <a:solidFill>
                  <a:srgbClr val="FF3300"/>
                </a:solidFill>
              </a:rPr>
              <a:t>12</a:t>
            </a:r>
            <a:r>
              <a:rPr lang="en-US" b="1" dirty="0">
                <a:solidFill>
                  <a:srgbClr val="0000FF"/>
                </a:solidFill>
              </a:rPr>
              <a:t>  20  37  19  17  15)  </a:t>
            </a:r>
            <a:r>
              <a:rPr lang="en-US" b="1" dirty="0">
                <a:solidFill>
                  <a:srgbClr val="00B050"/>
                </a:solidFill>
              </a:rPr>
              <a:t>TAM = 8</a:t>
            </a:r>
          </a:p>
          <a:p>
            <a:pPr>
              <a:buFont typeface="Arial" charset="0"/>
              <a:buNone/>
              <a:defRPr/>
            </a:pPr>
            <a:r>
              <a:rPr lang="en-US" dirty="0" err="1"/>
              <a:t>Etapa</a:t>
            </a:r>
            <a:r>
              <a:rPr lang="en-US" dirty="0"/>
              <a:t> 1:      </a:t>
            </a:r>
            <a:r>
              <a:rPr lang="en-US" b="1" dirty="0">
                <a:solidFill>
                  <a:srgbClr val="0000FF"/>
                </a:solidFill>
              </a:rPr>
              <a:t>	(</a:t>
            </a:r>
            <a:r>
              <a:rPr lang="en-US" b="1" dirty="0">
                <a:solidFill>
                  <a:srgbClr val="CC00CC"/>
                </a:solidFill>
              </a:rPr>
              <a:t>12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|</a:t>
            </a:r>
            <a:r>
              <a:rPr lang="en-US" b="1" dirty="0">
                <a:solidFill>
                  <a:srgbClr val="0000FF"/>
                </a:solidFill>
              </a:rPr>
              <a:t>27  21  20  37  19  17  </a:t>
            </a:r>
            <a:r>
              <a:rPr lang="en-US" b="1" u="sng" dirty="0">
                <a:solidFill>
                  <a:srgbClr val="FF3300"/>
                </a:solidFill>
              </a:rPr>
              <a:t>15</a:t>
            </a:r>
            <a:r>
              <a:rPr lang="en-US" b="1" dirty="0">
                <a:solidFill>
                  <a:srgbClr val="0000FF"/>
                </a:solidFill>
              </a:rPr>
              <a:t>)  </a:t>
            </a:r>
            <a:r>
              <a:rPr lang="en-US" b="1" dirty="0">
                <a:solidFill>
                  <a:srgbClr val="00B050"/>
                </a:solidFill>
              </a:rPr>
              <a:t>TAM = 7</a:t>
            </a:r>
          </a:p>
          <a:p>
            <a:pPr>
              <a:buFont typeface="Arial" charset="0"/>
              <a:buNone/>
              <a:defRPr/>
            </a:pPr>
            <a:r>
              <a:rPr lang="en-US" dirty="0" err="1"/>
              <a:t>Etapa</a:t>
            </a:r>
            <a:r>
              <a:rPr lang="en-US" dirty="0"/>
              <a:t> 2:      </a:t>
            </a:r>
            <a:r>
              <a:rPr lang="en-US" b="1" dirty="0">
                <a:solidFill>
                  <a:srgbClr val="0000FF"/>
                </a:solidFill>
              </a:rPr>
              <a:t>	(</a:t>
            </a:r>
            <a:r>
              <a:rPr lang="en-US" b="1" dirty="0">
                <a:solidFill>
                  <a:srgbClr val="CC00CC"/>
                </a:solidFill>
              </a:rPr>
              <a:t>12  15 </a:t>
            </a:r>
            <a:r>
              <a:rPr lang="en-US" b="1" dirty="0">
                <a:solidFill>
                  <a:srgbClr val="FFC000"/>
                </a:solidFill>
              </a:rPr>
              <a:t>|</a:t>
            </a:r>
            <a:r>
              <a:rPr lang="en-US" b="1" dirty="0">
                <a:solidFill>
                  <a:srgbClr val="0000FF"/>
                </a:solidFill>
              </a:rPr>
              <a:t>21  20  37  19</a:t>
            </a:r>
            <a:r>
              <a:rPr lang="en-US" dirty="0"/>
              <a:t>  </a:t>
            </a:r>
            <a:r>
              <a:rPr lang="en-US" b="1" u="sng" dirty="0">
                <a:solidFill>
                  <a:srgbClr val="FF3300"/>
                </a:solidFill>
              </a:rPr>
              <a:t>17</a:t>
            </a:r>
            <a:r>
              <a:rPr lang="en-US" dirty="0"/>
              <a:t>  </a:t>
            </a:r>
            <a:r>
              <a:rPr lang="en-US" b="1" dirty="0">
                <a:solidFill>
                  <a:srgbClr val="0000FF"/>
                </a:solidFill>
              </a:rPr>
              <a:t>27)  </a:t>
            </a:r>
            <a:r>
              <a:rPr lang="en-US" b="1" dirty="0">
                <a:solidFill>
                  <a:srgbClr val="00B050"/>
                </a:solidFill>
              </a:rPr>
              <a:t>TAM = 6</a:t>
            </a:r>
          </a:p>
          <a:p>
            <a:pPr>
              <a:buFont typeface="Arial" charset="0"/>
              <a:buNone/>
              <a:defRPr/>
            </a:pPr>
            <a:r>
              <a:rPr lang="en-US" dirty="0" err="1"/>
              <a:t>Etapa</a:t>
            </a:r>
            <a:r>
              <a:rPr lang="en-US" dirty="0"/>
              <a:t> 3:     </a:t>
            </a:r>
            <a:r>
              <a:rPr lang="en-US" b="1" dirty="0">
                <a:solidFill>
                  <a:srgbClr val="0000FF"/>
                </a:solidFill>
              </a:rPr>
              <a:t>	(</a:t>
            </a:r>
            <a:r>
              <a:rPr lang="en-US" b="1" dirty="0">
                <a:solidFill>
                  <a:srgbClr val="CC00CC"/>
                </a:solidFill>
              </a:rPr>
              <a:t>12  15  17 </a:t>
            </a:r>
            <a:r>
              <a:rPr lang="en-US" b="1" dirty="0">
                <a:solidFill>
                  <a:srgbClr val="FFC000"/>
                </a:solidFill>
              </a:rPr>
              <a:t>|</a:t>
            </a:r>
            <a:r>
              <a:rPr lang="en-US" b="1" dirty="0">
                <a:solidFill>
                  <a:srgbClr val="0000FF"/>
                </a:solidFill>
              </a:rPr>
              <a:t>20  37  </a:t>
            </a:r>
            <a:r>
              <a:rPr lang="en-US" b="1" u="sng" dirty="0">
                <a:solidFill>
                  <a:srgbClr val="FF3300"/>
                </a:solidFill>
              </a:rPr>
              <a:t>19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21  27)  </a:t>
            </a:r>
            <a:r>
              <a:rPr lang="en-US" b="1" dirty="0">
                <a:solidFill>
                  <a:srgbClr val="00B050"/>
                </a:solidFill>
              </a:rPr>
              <a:t>TAM = 5</a:t>
            </a:r>
          </a:p>
          <a:p>
            <a:pPr>
              <a:buFont typeface="Arial" charset="0"/>
              <a:buNone/>
              <a:defRPr/>
            </a:pPr>
            <a:r>
              <a:rPr lang="en-US" dirty="0" err="1"/>
              <a:t>Etapa</a:t>
            </a:r>
            <a:r>
              <a:rPr lang="en-US" dirty="0"/>
              <a:t> 4:      </a:t>
            </a:r>
            <a:r>
              <a:rPr lang="en-US" b="1" dirty="0">
                <a:solidFill>
                  <a:srgbClr val="0000FF"/>
                </a:solidFill>
              </a:rPr>
              <a:t>(</a:t>
            </a:r>
            <a:r>
              <a:rPr lang="en-US" b="1" dirty="0">
                <a:solidFill>
                  <a:srgbClr val="CC00CC"/>
                </a:solidFill>
              </a:rPr>
              <a:t>12  15  17  19 </a:t>
            </a:r>
            <a:r>
              <a:rPr lang="en-US" b="1" dirty="0">
                <a:solidFill>
                  <a:srgbClr val="FFC000"/>
                </a:solidFill>
              </a:rPr>
              <a:t>|</a:t>
            </a:r>
            <a:r>
              <a:rPr lang="en-US" b="1" dirty="0">
                <a:solidFill>
                  <a:srgbClr val="0000FF"/>
                </a:solidFill>
              </a:rPr>
              <a:t>37  </a:t>
            </a:r>
            <a:r>
              <a:rPr lang="en-US" b="1" u="sng" dirty="0">
                <a:solidFill>
                  <a:srgbClr val="FF3300"/>
                </a:solidFill>
              </a:rPr>
              <a:t>20</a:t>
            </a:r>
            <a:r>
              <a:rPr lang="en-US" dirty="0"/>
              <a:t>  </a:t>
            </a:r>
            <a:r>
              <a:rPr lang="en-US" b="1" dirty="0">
                <a:solidFill>
                  <a:srgbClr val="0000FF"/>
                </a:solidFill>
              </a:rPr>
              <a:t>21  27) 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TAM = 4</a:t>
            </a:r>
          </a:p>
          <a:p>
            <a:pPr>
              <a:buFont typeface="Arial" charset="0"/>
              <a:buNone/>
              <a:defRPr/>
            </a:pPr>
            <a:r>
              <a:rPr lang="en-US" dirty="0" err="1"/>
              <a:t>Etapa</a:t>
            </a:r>
            <a:r>
              <a:rPr lang="en-US" dirty="0"/>
              <a:t> 5:     	</a:t>
            </a:r>
            <a:r>
              <a:rPr lang="en-US" b="1" dirty="0">
                <a:solidFill>
                  <a:srgbClr val="0000FF"/>
                </a:solidFill>
              </a:rPr>
              <a:t>(</a:t>
            </a:r>
            <a:r>
              <a:rPr lang="en-US" b="1" dirty="0">
                <a:solidFill>
                  <a:srgbClr val="CC00CC"/>
                </a:solidFill>
              </a:rPr>
              <a:t>12  15  17  19  20 </a:t>
            </a:r>
            <a:r>
              <a:rPr lang="en-US" b="1" dirty="0">
                <a:solidFill>
                  <a:srgbClr val="FFC000"/>
                </a:solidFill>
              </a:rPr>
              <a:t>|</a:t>
            </a:r>
            <a:r>
              <a:rPr lang="en-US" b="1" dirty="0">
                <a:solidFill>
                  <a:srgbClr val="0000FF"/>
                </a:solidFill>
              </a:rPr>
              <a:t>37  </a:t>
            </a:r>
            <a:r>
              <a:rPr lang="en-US" b="1" u="sng" dirty="0">
                <a:solidFill>
                  <a:srgbClr val="FF3300"/>
                </a:solidFill>
              </a:rPr>
              <a:t>21</a:t>
            </a:r>
            <a:r>
              <a:rPr lang="en-US" dirty="0"/>
              <a:t>  </a:t>
            </a:r>
            <a:r>
              <a:rPr lang="en-US" b="1" dirty="0">
                <a:solidFill>
                  <a:srgbClr val="0000FF"/>
                </a:solidFill>
              </a:rPr>
              <a:t>27) 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TAM = 3</a:t>
            </a:r>
          </a:p>
          <a:p>
            <a:pPr>
              <a:buFont typeface="Arial" charset="0"/>
              <a:buNone/>
              <a:defRPr/>
            </a:pPr>
            <a:r>
              <a:rPr lang="en-US" dirty="0" err="1"/>
              <a:t>Etapa</a:t>
            </a:r>
            <a:r>
              <a:rPr lang="en-US" dirty="0"/>
              <a:t> 6:      </a:t>
            </a:r>
            <a:r>
              <a:rPr lang="en-US" b="1" dirty="0">
                <a:solidFill>
                  <a:srgbClr val="0000FF"/>
                </a:solidFill>
              </a:rPr>
              <a:t>(</a:t>
            </a:r>
            <a:r>
              <a:rPr lang="en-US" b="1" dirty="0">
                <a:solidFill>
                  <a:srgbClr val="CC00CC"/>
                </a:solidFill>
              </a:rPr>
              <a:t>12  15  17  19  20  21 </a:t>
            </a:r>
            <a:r>
              <a:rPr lang="en-US" b="1" dirty="0">
                <a:solidFill>
                  <a:srgbClr val="FFC000"/>
                </a:solidFill>
              </a:rPr>
              <a:t>|</a:t>
            </a:r>
            <a:r>
              <a:rPr lang="en-US" b="1" dirty="0">
                <a:solidFill>
                  <a:srgbClr val="0000FF"/>
                </a:solidFill>
              </a:rPr>
              <a:t>37  </a:t>
            </a:r>
            <a:r>
              <a:rPr lang="en-US" b="1" u="sng" dirty="0">
                <a:solidFill>
                  <a:srgbClr val="FF3300"/>
                </a:solidFill>
              </a:rPr>
              <a:t>27</a:t>
            </a:r>
            <a:r>
              <a:rPr lang="en-US" b="1" dirty="0">
                <a:solidFill>
                  <a:srgbClr val="0000FF"/>
                </a:solidFill>
              </a:rPr>
              <a:t>)</a:t>
            </a:r>
            <a:r>
              <a:rPr lang="en-US" dirty="0"/>
              <a:t>  </a:t>
            </a:r>
            <a:r>
              <a:rPr lang="en-US" b="1" dirty="0">
                <a:solidFill>
                  <a:srgbClr val="00B050"/>
                </a:solidFill>
              </a:rPr>
              <a:t>TAM = 2</a:t>
            </a:r>
          </a:p>
          <a:p>
            <a:pPr>
              <a:buFont typeface="Arial" charset="0"/>
              <a:buNone/>
              <a:defRPr/>
            </a:pPr>
            <a:r>
              <a:rPr lang="en-US" dirty="0" err="1"/>
              <a:t>Etapa</a:t>
            </a:r>
            <a:r>
              <a:rPr lang="en-US" dirty="0"/>
              <a:t> 7:      </a:t>
            </a:r>
            <a:r>
              <a:rPr lang="en-US" b="1" dirty="0">
                <a:solidFill>
                  <a:srgbClr val="0000FF"/>
                </a:solidFill>
              </a:rPr>
              <a:t>(</a:t>
            </a:r>
            <a:r>
              <a:rPr lang="en-US" b="1" dirty="0">
                <a:solidFill>
                  <a:srgbClr val="CC00CC"/>
                </a:solidFill>
              </a:rPr>
              <a:t>12  15  17  19  20  21  27 </a:t>
            </a:r>
            <a:r>
              <a:rPr lang="en-US" b="1" dirty="0">
                <a:solidFill>
                  <a:srgbClr val="FFC000"/>
                </a:solidFill>
              </a:rPr>
              <a:t>|</a:t>
            </a:r>
            <a:r>
              <a:rPr lang="en-US" b="1" dirty="0">
                <a:solidFill>
                  <a:srgbClr val="0000FF"/>
                </a:solidFill>
              </a:rPr>
              <a:t>37)  </a:t>
            </a:r>
            <a:r>
              <a:rPr lang="en-US" b="1" dirty="0">
                <a:solidFill>
                  <a:srgbClr val="00B050"/>
                </a:solidFill>
              </a:rPr>
              <a:t>TAM = 1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pt-BR" dirty="0"/>
          </a:p>
        </p:txBody>
      </p:sp>
      <p:sp>
        <p:nvSpPr>
          <p:cNvPr id="131075" name="Title 2">
            <a:extLst>
              <a:ext uri="{FF2B5EF4-FFF2-40B4-BE49-F238E27FC236}">
                <a16:creationId xmlns:a16="http://schemas.microsoft.com/office/drawing/2014/main" id="{C4EB05CB-3E1C-DAD9-6071-0929B12E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Ordenação por Seleção – Exemplo </a:t>
            </a:r>
            <a:endParaRPr lang="pt-BR" altLang="pt-BR"/>
          </a:p>
        </p:txBody>
      </p:sp>
      <p:sp>
        <p:nvSpPr>
          <p:cNvPr id="131076" name="Espaço Reservado para Número de Slide 3">
            <a:extLst>
              <a:ext uri="{FF2B5EF4-FFF2-40B4-BE49-F238E27FC236}">
                <a16:creationId xmlns:a16="http://schemas.microsoft.com/office/drawing/2014/main" id="{FD37CCF3-017B-5CC8-EEFF-8E2976FF6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7AC5FA-5B1C-4A46-9D80-5305069A28AD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88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24699E-144F-2328-A888-3D1F57A57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fontScale="40000" lnSpcReduction="20000"/>
          </a:bodyPr>
          <a:lstStyle/>
          <a:p>
            <a:pPr>
              <a:buFont typeface="Arial" charset="0"/>
              <a:buNone/>
              <a:defRPr/>
            </a:pPr>
            <a:endParaRPr lang="pt-BR" sz="4500" dirty="0">
              <a:solidFill>
                <a:srgbClr val="CC00CC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pt-BR" sz="4500" dirty="0">
                <a:solidFill>
                  <a:srgbClr val="CC00CC"/>
                </a:solidFill>
              </a:rPr>
              <a:t>procedimento </a:t>
            </a:r>
            <a:r>
              <a:rPr lang="pt-BR" sz="4500" dirty="0" err="1">
                <a:solidFill>
                  <a:srgbClr val="CC00CC"/>
                </a:solidFill>
              </a:rPr>
              <a:t>selecao_direta</a:t>
            </a:r>
            <a:r>
              <a:rPr lang="pt-BR" sz="4500" dirty="0">
                <a:solidFill>
                  <a:srgbClr val="CC00CC"/>
                </a:solidFill>
              </a:rPr>
              <a:t> (var v:</a:t>
            </a:r>
            <a:r>
              <a:rPr lang="en-US" sz="4500" dirty="0">
                <a:solidFill>
                  <a:srgbClr val="CC00CC"/>
                </a:solidFill>
              </a:rPr>
              <a:t> </a:t>
            </a:r>
            <a:r>
              <a:rPr lang="en-US" sz="4500" dirty="0" err="1">
                <a:solidFill>
                  <a:srgbClr val="CC00CC"/>
                </a:solidFill>
              </a:rPr>
              <a:t>vetor</a:t>
            </a:r>
            <a:r>
              <a:rPr lang="en-US" sz="4500" dirty="0">
                <a:solidFill>
                  <a:srgbClr val="CC00CC"/>
                </a:solidFill>
              </a:rPr>
              <a:t> [1..n] de </a:t>
            </a:r>
            <a:r>
              <a:rPr lang="en-US" sz="4500" dirty="0" err="1">
                <a:solidFill>
                  <a:srgbClr val="CC00CC"/>
                </a:solidFill>
              </a:rPr>
              <a:t>inteiro</a:t>
            </a:r>
            <a:r>
              <a:rPr lang="pt-BR" sz="4500" dirty="0">
                <a:solidFill>
                  <a:srgbClr val="CC00CC"/>
                </a:solidFill>
              </a:rPr>
              <a:t>; n:inteiro)</a:t>
            </a:r>
          </a:p>
          <a:p>
            <a:pPr>
              <a:buFont typeface="Arial" charset="0"/>
              <a:buNone/>
              <a:defRPr/>
            </a:pPr>
            <a:r>
              <a:rPr lang="pt-BR" sz="4500" dirty="0">
                <a:solidFill>
                  <a:srgbClr val="CC00CC"/>
                </a:solidFill>
              </a:rPr>
              <a:t>var   i, j, menor: inteiro</a:t>
            </a:r>
          </a:p>
          <a:p>
            <a:pPr>
              <a:buFont typeface="Arial" charset="0"/>
              <a:buNone/>
              <a:defRPr/>
            </a:pPr>
            <a:r>
              <a:rPr lang="pt-BR" sz="4500" dirty="0">
                <a:solidFill>
                  <a:srgbClr val="CC00CC"/>
                </a:solidFill>
              </a:rPr>
              <a:t>	  </a:t>
            </a:r>
            <a:r>
              <a:rPr lang="pt-BR" sz="4500" dirty="0" err="1">
                <a:solidFill>
                  <a:srgbClr val="CC00CC"/>
                </a:solidFill>
              </a:rPr>
              <a:t>aux</a:t>
            </a:r>
            <a:r>
              <a:rPr lang="pt-BR" sz="4500" dirty="0">
                <a:solidFill>
                  <a:srgbClr val="CC00CC"/>
                </a:solidFill>
              </a:rPr>
              <a:t> : inteiro</a:t>
            </a:r>
          </a:p>
          <a:p>
            <a:pPr>
              <a:buFont typeface="Arial" charset="0"/>
              <a:buNone/>
              <a:defRPr/>
            </a:pPr>
            <a:r>
              <a:rPr lang="pt-BR" sz="4500" dirty="0">
                <a:solidFill>
                  <a:srgbClr val="CC00CC"/>
                </a:solidFill>
              </a:rPr>
              <a:t>inicio</a:t>
            </a:r>
          </a:p>
          <a:p>
            <a:pPr>
              <a:buFont typeface="Arial" charset="0"/>
              <a:buNone/>
              <a:defRPr/>
            </a:pPr>
            <a:r>
              <a:rPr lang="pt-BR" sz="4500" dirty="0">
                <a:solidFill>
                  <a:srgbClr val="CC00CC"/>
                </a:solidFill>
              </a:rPr>
              <a:t>  para i de 1 até n-1 faça</a:t>
            </a:r>
          </a:p>
          <a:p>
            <a:pPr>
              <a:buFont typeface="Arial" charset="0"/>
              <a:buNone/>
              <a:defRPr/>
            </a:pPr>
            <a:r>
              <a:rPr lang="pt-BR" sz="4500" dirty="0">
                <a:solidFill>
                  <a:srgbClr val="CC00CC"/>
                </a:solidFill>
              </a:rPr>
              <a:t>    menor &lt;-- i</a:t>
            </a:r>
          </a:p>
          <a:p>
            <a:pPr>
              <a:buFont typeface="Arial" charset="0"/>
              <a:buNone/>
              <a:defRPr/>
            </a:pPr>
            <a:r>
              <a:rPr lang="pt-BR" sz="4500" dirty="0">
                <a:solidFill>
                  <a:srgbClr val="CC00CC"/>
                </a:solidFill>
              </a:rPr>
              <a:t>    para j de i+1 ate n faça</a:t>
            </a:r>
          </a:p>
          <a:p>
            <a:pPr>
              <a:buFont typeface="Arial" charset="0"/>
              <a:buNone/>
              <a:defRPr/>
            </a:pPr>
            <a:r>
              <a:rPr lang="pt-BR" sz="4500" dirty="0">
                <a:solidFill>
                  <a:srgbClr val="CC00CC"/>
                </a:solidFill>
              </a:rPr>
              <a:t>      se vetor[j]&lt;vetor[menor] então</a:t>
            </a:r>
          </a:p>
          <a:p>
            <a:pPr>
              <a:buFont typeface="Arial" charset="0"/>
              <a:buNone/>
              <a:defRPr/>
            </a:pPr>
            <a:r>
              <a:rPr lang="pt-BR" sz="4500" dirty="0">
                <a:solidFill>
                  <a:srgbClr val="CC00CC"/>
                </a:solidFill>
              </a:rPr>
              <a:t>        menor&lt;--j</a:t>
            </a:r>
          </a:p>
          <a:p>
            <a:pPr>
              <a:buFont typeface="Arial" charset="0"/>
              <a:buNone/>
              <a:defRPr/>
            </a:pPr>
            <a:r>
              <a:rPr lang="pt-BR" sz="4500" dirty="0">
                <a:solidFill>
                  <a:srgbClr val="CC00CC"/>
                </a:solidFill>
              </a:rPr>
              <a:t>      fim se</a:t>
            </a:r>
          </a:p>
          <a:p>
            <a:pPr>
              <a:buFont typeface="Arial" charset="0"/>
              <a:buNone/>
              <a:defRPr/>
            </a:pPr>
            <a:r>
              <a:rPr lang="pt-BR" sz="4500" dirty="0">
                <a:solidFill>
                  <a:srgbClr val="CC00CC"/>
                </a:solidFill>
              </a:rPr>
              <a:t>    fim para</a:t>
            </a:r>
          </a:p>
          <a:p>
            <a:pPr>
              <a:buFont typeface="Arial" charset="0"/>
              <a:buNone/>
              <a:defRPr/>
            </a:pPr>
            <a:r>
              <a:rPr lang="pt-BR" sz="4500" dirty="0">
                <a:solidFill>
                  <a:srgbClr val="CC00CC"/>
                </a:solidFill>
              </a:rPr>
              <a:t>    </a:t>
            </a:r>
            <a:r>
              <a:rPr lang="pt-BR" sz="4500" dirty="0" err="1">
                <a:solidFill>
                  <a:srgbClr val="CC00CC"/>
                </a:solidFill>
              </a:rPr>
              <a:t>aux</a:t>
            </a:r>
            <a:r>
              <a:rPr lang="pt-BR" sz="4500" dirty="0">
                <a:solidFill>
                  <a:srgbClr val="CC00CC"/>
                </a:solidFill>
              </a:rPr>
              <a:t>&lt;--vetor[i]</a:t>
            </a:r>
          </a:p>
          <a:p>
            <a:pPr>
              <a:buFont typeface="Arial" charset="0"/>
              <a:buNone/>
              <a:defRPr/>
            </a:pPr>
            <a:r>
              <a:rPr lang="pt-BR" sz="4500" dirty="0">
                <a:solidFill>
                  <a:srgbClr val="CC00CC"/>
                </a:solidFill>
              </a:rPr>
              <a:t>    vetor[i]&lt;--vetor[menor]</a:t>
            </a:r>
          </a:p>
          <a:p>
            <a:pPr>
              <a:buFont typeface="Arial" charset="0"/>
              <a:buNone/>
              <a:defRPr/>
            </a:pPr>
            <a:r>
              <a:rPr lang="pt-BR" sz="4500" dirty="0">
                <a:solidFill>
                  <a:srgbClr val="CC00CC"/>
                </a:solidFill>
              </a:rPr>
              <a:t>    vetor[menor]&lt;--</a:t>
            </a:r>
            <a:r>
              <a:rPr lang="pt-BR" sz="4500" dirty="0" err="1">
                <a:solidFill>
                  <a:srgbClr val="CC00CC"/>
                </a:solidFill>
              </a:rPr>
              <a:t>aux</a:t>
            </a:r>
            <a:endParaRPr lang="pt-BR" sz="4500" dirty="0">
              <a:solidFill>
                <a:srgbClr val="CC00CC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pt-BR" sz="4500" dirty="0">
                <a:solidFill>
                  <a:srgbClr val="CC00CC"/>
                </a:solidFill>
              </a:rPr>
              <a:t>  fim para</a:t>
            </a:r>
          </a:p>
          <a:p>
            <a:pPr>
              <a:buFont typeface="Arial" charset="0"/>
              <a:buNone/>
              <a:defRPr/>
            </a:pPr>
            <a:r>
              <a:rPr lang="pt-BR" sz="4500" dirty="0">
                <a:solidFill>
                  <a:srgbClr val="CC00CC"/>
                </a:solidFill>
              </a:rPr>
              <a:t>fim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132099" name="Title 2">
            <a:extLst>
              <a:ext uri="{FF2B5EF4-FFF2-40B4-BE49-F238E27FC236}">
                <a16:creationId xmlns:a16="http://schemas.microsoft.com/office/drawing/2014/main" id="{7E40D0E9-51F7-5919-5D13-1A588896C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Ordenação por Seleção</a:t>
            </a:r>
            <a:endParaRPr lang="pt-BR" altLang="pt-BR"/>
          </a:p>
        </p:txBody>
      </p:sp>
      <p:sp>
        <p:nvSpPr>
          <p:cNvPr id="132100" name="Espaço Reservado para Número de Slide 3">
            <a:extLst>
              <a:ext uri="{FF2B5EF4-FFF2-40B4-BE49-F238E27FC236}">
                <a16:creationId xmlns:a16="http://schemas.microsoft.com/office/drawing/2014/main" id="{A6371E65-BE26-6980-F4CC-66740A77C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1E2FDF-D09C-4D9A-BCFE-27FAC5C51BE2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89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2DD26C7-4BAC-E4F5-4F04-3EA637D07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Por que estudar Algoritmos?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BC3FEDB-5C35-1CE1-7C8D-2384611207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/>
              <a:t>“Uma base sólida de conhecimento e técnica de algoritmos é uma das características que separa o programador experiente do aprendiz. Com a moderna tecnologia de computação, você pode realizar algumas tarefas sem saber muito sobre algoritmos, mas com um boa base em algoritmos você pode fazer muito, muito mais.”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/>
          </a:p>
          <a:p>
            <a:pPr algn="r">
              <a:buFont typeface="Wingdings" panose="05000000000000000000" pitchFamily="2" charset="2"/>
              <a:buNone/>
            </a:pPr>
            <a:r>
              <a:rPr lang="pt-BR" altLang="pt-BR" sz="2400" i="1">
                <a:solidFill>
                  <a:srgbClr val="0000FF"/>
                </a:solidFill>
              </a:rPr>
              <a:t>Cormen, Leiserson, Rivest, Stein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Content Placeholder 1">
            <a:extLst>
              <a:ext uri="{FF2B5EF4-FFF2-40B4-BE49-F238E27FC236}">
                <a16:creationId xmlns:a16="http://schemas.microsoft.com/office/drawing/2014/main" id="{802D4ADA-55F2-E1E1-6689-19105BEC6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r>
              <a:rPr lang="en-US" altLang="pt-BR"/>
              <a:t>A classificação de um vetor de </a:t>
            </a:r>
            <a:r>
              <a:rPr lang="en-US" altLang="pt-BR" b="1">
                <a:solidFill>
                  <a:srgbClr val="FF0000"/>
                </a:solidFill>
              </a:rPr>
              <a:t>n</a:t>
            </a:r>
            <a:r>
              <a:rPr lang="en-US" altLang="pt-BR"/>
              <a:t> elementos é feita pela execução de </a:t>
            </a:r>
            <a:r>
              <a:rPr lang="en-US" altLang="pt-BR" b="1">
                <a:solidFill>
                  <a:srgbClr val="0000FF"/>
                </a:solidFill>
              </a:rPr>
              <a:t>n-1</a:t>
            </a:r>
            <a:r>
              <a:rPr lang="en-US" altLang="pt-BR"/>
              <a:t> passos sucessivos:</a:t>
            </a:r>
          </a:p>
          <a:p>
            <a:pPr lvl="1"/>
            <a:r>
              <a:rPr lang="en-US" altLang="pt-BR"/>
              <a:t>Em cada passo, determina-se aquele de </a:t>
            </a:r>
            <a:r>
              <a:rPr lang="en-US" altLang="pt-BR" b="1">
                <a:solidFill>
                  <a:srgbClr val="7030A0"/>
                </a:solidFill>
              </a:rPr>
              <a:t>menor valor </a:t>
            </a:r>
            <a:r>
              <a:rPr lang="en-US" altLang="pt-BR"/>
              <a:t>dentre os elementos ainda </a:t>
            </a:r>
            <a:r>
              <a:rPr lang="en-US" altLang="pt-BR" b="1">
                <a:solidFill>
                  <a:srgbClr val="FFC000"/>
                </a:solidFill>
              </a:rPr>
              <a:t>não selecionados</a:t>
            </a:r>
            <a:endParaRPr lang="pt-BR" altLang="pt-BR" b="1">
              <a:solidFill>
                <a:srgbClr val="FFC000"/>
              </a:solidFill>
            </a:endParaRPr>
          </a:p>
        </p:txBody>
      </p:sp>
      <p:sp>
        <p:nvSpPr>
          <p:cNvPr id="133123" name="Title 2">
            <a:extLst>
              <a:ext uri="{FF2B5EF4-FFF2-40B4-BE49-F238E27FC236}">
                <a16:creationId xmlns:a16="http://schemas.microsoft.com/office/drawing/2014/main" id="{95E6C021-8E33-C83D-2A79-1892CD4F8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Ordenação por Seleção – Análise </a:t>
            </a:r>
            <a:endParaRPr lang="pt-BR" altLang="pt-BR"/>
          </a:p>
        </p:txBody>
      </p:sp>
      <p:sp>
        <p:nvSpPr>
          <p:cNvPr id="133124" name="Espaço Reservado para Número de Slide 3">
            <a:extLst>
              <a:ext uri="{FF2B5EF4-FFF2-40B4-BE49-F238E27FC236}">
                <a16:creationId xmlns:a16="http://schemas.microsoft.com/office/drawing/2014/main" id="{66B0BAA3-3473-6C5F-4A9E-E2B00FEBB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851957-B581-4893-A253-995FC89628EA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90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Content Placeholder 1">
            <a:extLst>
              <a:ext uri="{FF2B5EF4-FFF2-40B4-BE49-F238E27FC236}">
                <a16:creationId xmlns:a16="http://schemas.microsoft.com/office/drawing/2014/main" id="{D10F07E0-79A5-D877-5935-732EA6C0E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en-US" altLang="pt-BR"/>
              <a:t>No </a:t>
            </a:r>
            <a:r>
              <a:rPr lang="en-US" altLang="pt-BR" b="1">
                <a:solidFill>
                  <a:srgbClr val="00B050"/>
                </a:solidFill>
              </a:rPr>
              <a:t>primeiro passo</a:t>
            </a:r>
            <a:r>
              <a:rPr lang="en-US" altLang="pt-BR"/>
              <a:t>, são feitas </a:t>
            </a:r>
            <a:r>
              <a:rPr lang="en-US" altLang="pt-BR" b="1">
                <a:solidFill>
                  <a:srgbClr val="FF5050"/>
                </a:solidFill>
              </a:rPr>
              <a:t>n-1 comparações</a:t>
            </a:r>
            <a:r>
              <a:rPr lang="en-US" altLang="pt-BR"/>
              <a:t> para a determinação do </a:t>
            </a:r>
            <a:r>
              <a:rPr lang="en-US" altLang="pt-BR" b="1">
                <a:solidFill>
                  <a:srgbClr val="0070C0"/>
                </a:solidFill>
              </a:rPr>
              <a:t>menor valor</a:t>
            </a:r>
          </a:p>
          <a:p>
            <a:r>
              <a:rPr lang="en-US" altLang="pt-BR"/>
              <a:t>No </a:t>
            </a:r>
            <a:r>
              <a:rPr lang="en-US" altLang="pt-BR" b="1">
                <a:solidFill>
                  <a:srgbClr val="0070C0"/>
                </a:solidFill>
              </a:rPr>
              <a:t>segundo passo</a:t>
            </a:r>
            <a:r>
              <a:rPr lang="en-US" altLang="pt-BR"/>
              <a:t>, </a:t>
            </a:r>
            <a:r>
              <a:rPr lang="en-US" altLang="pt-BR" b="1">
                <a:solidFill>
                  <a:srgbClr val="FFC000"/>
                </a:solidFill>
              </a:rPr>
              <a:t>n-2 comparações</a:t>
            </a:r>
            <a:r>
              <a:rPr lang="en-US" altLang="pt-BR"/>
              <a:t>, e assim sucessivamente ….</a:t>
            </a:r>
          </a:p>
          <a:p>
            <a:r>
              <a:rPr lang="en-US" altLang="pt-BR"/>
              <a:t>Até que no </a:t>
            </a:r>
            <a:r>
              <a:rPr lang="en-US" altLang="pt-BR" b="1">
                <a:solidFill>
                  <a:srgbClr val="C00000"/>
                </a:solidFill>
              </a:rPr>
              <a:t>último passo </a:t>
            </a:r>
            <a:r>
              <a:rPr lang="en-US" altLang="pt-BR"/>
              <a:t>é efetuada apenas </a:t>
            </a:r>
            <a:r>
              <a:rPr lang="en-US" altLang="pt-BR" b="1">
                <a:solidFill>
                  <a:srgbClr val="CC00CC"/>
                </a:solidFill>
              </a:rPr>
              <a:t>uma comparação</a:t>
            </a:r>
            <a:endParaRPr lang="pt-BR" altLang="pt-BR"/>
          </a:p>
        </p:txBody>
      </p:sp>
      <p:sp>
        <p:nvSpPr>
          <p:cNvPr id="134147" name="Title 2">
            <a:extLst>
              <a:ext uri="{FF2B5EF4-FFF2-40B4-BE49-F238E27FC236}">
                <a16:creationId xmlns:a16="http://schemas.microsoft.com/office/drawing/2014/main" id="{C0E91422-CB09-468A-D527-C5A30138D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Ordenação por Seleção – Análise </a:t>
            </a:r>
            <a:endParaRPr lang="pt-BR" altLang="pt-BR"/>
          </a:p>
        </p:txBody>
      </p:sp>
      <p:sp>
        <p:nvSpPr>
          <p:cNvPr id="134148" name="Espaço Reservado para Número de Slide 3">
            <a:extLst>
              <a:ext uri="{FF2B5EF4-FFF2-40B4-BE49-F238E27FC236}">
                <a16:creationId xmlns:a16="http://schemas.microsoft.com/office/drawing/2014/main" id="{43FB5579-177B-01D1-8757-751B658DD0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BCAB50-78A6-4247-ACE9-7EBEC662CF43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91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Content Placeholder 1">
            <a:extLst>
              <a:ext uri="{FF2B5EF4-FFF2-40B4-BE49-F238E27FC236}">
                <a16:creationId xmlns:a16="http://schemas.microsoft.com/office/drawing/2014/main" id="{E634ED72-14EB-9303-407C-70CD0BFD6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r>
              <a:rPr lang="en-US" altLang="pt-BR"/>
              <a:t>O número total de comparações é dado por: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pt-BR"/>
              <a:t>   </a:t>
            </a:r>
            <a:r>
              <a:rPr lang="en-US" altLang="pt-BR" b="1">
                <a:solidFill>
                  <a:srgbClr val="FF5050"/>
                </a:solidFill>
              </a:rPr>
              <a:t>NC = (n-1) + (n-2) + (n-3) + … + 2 + 1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pt-BR"/>
          </a:p>
          <a:p>
            <a:r>
              <a:rPr lang="en-US" altLang="pt-BR"/>
              <a:t>Essa sequência representa a soma de uma progressão aritmética que pode ser generalizada com a seguinte fórmula: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en-US" altLang="pt-BR" b="1">
                <a:solidFill>
                  <a:srgbClr val="0000FF"/>
                </a:solidFill>
              </a:rPr>
              <a:t>NC = (((n-1)+1)/2)*(n-1) = (n</a:t>
            </a:r>
            <a:r>
              <a:rPr lang="en-US" altLang="pt-BR" b="1" baseline="30000">
                <a:solidFill>
                  <a:srgbClr val="0000FF"/>
                </a:solidFill>
              </a:rPr>
              <a:t>2</a:t>
            </a:r>
            <a:r>
              <a:rPr lang="en-US" altLang="pt-BR" b="1">
                <a:solidFill>
                  <a:srgbClr val="0000FF"/>
                </a:solidFill>
              </a:rPr>
              <a:t> - n)/2</a:t>
            </a:r>
            <a:endParaRPr lang="pt-BR" altLang="pt-BR" b="1">
              <a:solidFill>
                <a:srgbClr val="0000FF"/>
              </a:solidFill>
            </a:endParaRPr>
          </a:p>
        </p:txBody>
      </p:sp>
      <p:sp>
        <p:nvSpPr>
          <p:cNvPr id="135171" name="Title 2">
            <a:extLst>
              <a:ext uri="{FF2B5EF4-FFF2-40B4-BE49-F238E27FC236}">
                <a16:creationId xmlns:a16="http://schemas.microsoft.com/office/drawing/2014/main" id="{4E0C2B42-C7BF-F578-6567-8ED4927C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Ordenação por Seleção – Análise </a:t>
            </a:r>
            <a:endParaRPr lang="pt-BR" altLang="pt-BR"/>
          </a:p>
        </p:txBody>
      </p:sp>
      <p:sp>
        <p:nvSpPr>
          <p:cNvPr id="135172" name="Espaço Reservado para Número de Slide 3">
            <a:extLst>
              <a:ext uri="{FF2B5EF4-FFF2-40B4-BE49-F238E27FC236}">
                <a16:creationId xmlns:a16="http://schemas.microsoft.com/office/drawing/2014/main" id="{FB7472E1-B359-42B0-2576-3904E7B9D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4295F1-6C17-4CA3-AFF7-61D97837DBB9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92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Content Placeholder 1">
            <a:extLst>
              <a:ext uri="{FF2B5EF4-FFF2-40B4-BE49-F238E27FC236}">
                <a16:creationId xmlns:a16="http://schemas.microsoft.com/office/drawing/2014/main" id="{3BFE43A5-C822-DF25-9106-73BD8509C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pt-BR"/>
              <a:t>O desempenho médio do método é da ordem de n</a:t>
            </a:r>
            <a:r>
              <a:rPr lang="en-US" altLang="pt-BR" baseline="30000"/>
              <a:t>2</a:t>
            </a:r>
            <a:r>
              <a:rPr lang="en-US" altLang="pt-BR"/>
              <a:t>  </a:t>
            </a:r>
            <a:r>
              <a:rPr lang="en-US" altLang="pt-BR" b="1">
                <a:solidFill>
                  <a:srgbClr val="0000FF"/>
                </a:solidFill>
              </a:rPr>
              <a:t>O(n</a:t>
            </a:r>
            <a:r>
              <a:rPr lang="en-US" altLang="pt-BR" b="1" baseline="30000">
                <a:solidFill>
                  <a:srgbClr val="0000FF"/>
                </a:solidFill>
              </a:rPr>
              <a:t>2</a:t>
            </a:r>
            <a:r>
              <a:rPr lang="en-US" altLang="pt-BR" b="1">
                <a:solidFill>
                  <a:srgbClr val="0000FF"/>
                </a:solidFill>
              </a:rPr>
              <a:t>)</a:t>
            </a:r>
            <a:r>
              <a:rPr lang="en-US" altLang="pt-BR"/>
              <a:t>, ou seja, é proporcional ao quadrado do número de elementos do vetor</a:t>
            </a:r>
          </a:p>
          <a:p>
            <a:pPr lvl="1"/>
            <a:endParaRPr lang="en-US" altLang="pt-BR"/>
          </a:p>
          <a:p>
            <a:r>
              <a:rPr lang="en-US" altLang="pt-BR"/>
              <a:t>Esse método </a:t>
            </a:r>
            <a:r>
              <a:rPr lang="en-US" altLang="pt-BR" b="1">
                <a:solidFill>
                  <a:srgbClr val="FF5050"/>
                </a:solidFill>
              </a:rPr>
              <a:t>não é indicado </a:t>
            </a:r>
            <a:r>
              <a:rPr lang="en-US" altLang="pt-BR"/>
              <a:t>para vetores com muito elementos</a:t>
            </a:r>
            <a:endParaRPr lang="pt-BR" altLang="pt-BR"/>
          </a:p>
        </p:txBody>
      </p:sp>
      <p:sp>
        <p:nvSpPr>
          <p:cNvPr id="136195" name="Title 2">
            <a:extLst>
              <a:ext uri="{FF2B5EF4-FFF2-40B4-BE49-F238E27FC236}">
                <a16:creationId xmlns:a16="http://schemas.microsoft.com/office/drawing/2014/main" id="{9C303119-41D9-460C-56CB-0849FD8A0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Ordenação por Seleção – Análise </a:t>
            </a:r>
            <a:endParaRPr lang="pt-BR" altLang="pt-BR"/>
          </a:p>
        </p:txBody>
      </p:sp>
      <p:sp>
        <p:nvSpPr>
          <p:cNvPr id="136196" name="Espaço Reservado para Número de Slide 3">
            <a:extLst>
              <a:ext uri="{FF2B5EF4-FFF2-40B4-BE49-F238E27FC236}">
                <a16:creationId xmlns:a16="http://schemas.microsoft.com/office/drawing/2014/main" id="{1C4B33CC-95C7-0BE4-1714-773E310AB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29516A-A784-428D-98E6-A8D58BEBC5F7}" type="slidenum">
              <a:rPr lang="pt-BR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93</a:t>
            </a:fld>
            <a:endParaRPr lang="pt-BR" altLang="pt-B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691B1-01A6-DCBC-13C0-20A139C14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Algoritmos recursivos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B4C9DB-3F57-AD12-84F2-785F6515C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ítulo 3">
            <a:extLst>
              <a:ext uri="{FF2B5EF4-FFF2-40B4-BE49-F238E27FC236}">
                <a16:creationId xmlns:a16="http://schemas.microsoft.com/office/drawing/2014/main" id="{8C3CA605-1DB5-D49C-2E14-5149FC18F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Recorrências</a:t>
            </a:r>
          </a:p>
        </p:txBody>
      </p:sp>
      <p:sp>
        <p:nvSpPr>
          <p:cNvPr id="138243" name="Espaço Reservado para Conteúdo 4">
            <a:extLst>
              <a:ext uri="{FF2B5EF4-FFF2-40B4-BE49-F238E27FC236}">
                <a16:creationId xmlns:a16="http://schemas.microsoft.com/office/drawing/2014/main" id="{FC883EE5-5057-BF01-56D3-EA5744C0A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A análise de algoritmos recursivos envolve usualmente uma recursão</a:t>
            </a:r>
          </a:p>
          <a:p>
            <a:endParaRPr lang="pt-BR" altLang="pt-BR"/>
          </a:p>
          <a:p>
            <a:r>
              <a:rPr lang="pt-BR" altLang="pt-BR"/>
              <a:t>Exemplo do Fatorial recursivo: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>
                <a:solidFill>
                  <a:srgbClr val="FF0000"/>
                </a:solidFill>
              </a:rPr>
              <a:t>int Fatorial (int n)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>
                <a:solidFill>
                  <a:srgbClr val="FF0000"/>
                </a:solidFill>
              </a:rPr>
              <a:t>	If (n==0) {return 1;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>
                <a:solidFill>
                  <a:srgbClr val="FF0000"/>
                </a:solidFill>
              </a:rPr>
              <a:t>     else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>
                <a:solidFill>
                  <a:srgbClr val="FF0000"/>
                </a:solidFill>
              </a:rPr>
              <a:t>		return n * Fatorial (N-1);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>
                <a:solidFill>
                  <a:srgbClr val="FF0000"/>
                </a:solidFill>
              </a:rPr>
              <a:t>}</a:t>
            </a:r>
          </a:p>
          <a:p>
            <a:endParaRPr lang="pt-BR" altLang="pt-BR"/>
          </a:p>
          <a:p>
            <a:endParaRPr lang="pt-BR" altLang="pt-BR"/>
          </a:p>
        </p:txBody>
      </p:sp>
      <p:sp>
        <p:nvSpPr>
          <p:cNvPr id="138244" name="CaixaDeTexto 1">
            <a:extLst>
              <a:ext uri="{FF2B5EF4-FFF2-40B4-BE49-F238E27FC236}">
                <a16:creationId xmlns:a16="http://schemas.microsoft.com/office/drawing/2014/main" id="{0196716A-1D48-EE6E-CBF6-5D4FFCC37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75" y="4076700"/>
            <a:ext cx="29575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T(N) = 2, se N=0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T(N) = 2 + T(N-1), se N &gt; 0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ítulo 3">
            <a:extLst>
              <a:ext uri="{FF2B5EF4-FFF2-40B4-BE49-F238E27FC236}">
                <a16:creationId xmlns:a16="http://schemas.microsoft.com/office/drawing/2014/main" id="{6A3A2284-7C7D-6150-CB06-DAD98E4F4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Recorrências</a:t>
            </a:r>
          </a:p>
        </p:txBody>
      </p:sp>
      <p:sp>
        <p:nvSpPr>
          <p:cNvPr id="139267" name="Espaço Reservado para Conteúdo 4">
            <a:extLst>
              <a:ext uri="{FF2B5EF4-FFF2-40B4-BE49-F238E27FC236}">
                <a16:creationId xmlns:a16="http://schemas.microsoft.com/office/drawing/2014/main" id="{251AA2B4-118D-90D9-748A-91FA81274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O cálculo de uma função de recorrência implica muitas vezes em achar um padrão</a:t>
            </a:r>
          </a:p>
          <a:p>
            <a:endParaRPr lang="pt-BR" altLang="pt-BR"/>
          </a:p>
        </p:txBody>
      </p:sp>
      <p:pic>
        <p:nvPicPr>
          <p:cNvPr id="139268" name="Imagem 6">
            <a:extLst>
              <a:ext uri="{FF2B5EF4-FFF2-40B4-BE49-F238E27FC236}">
                <a16:creationId xmlns:a16="http://schemas.microsoft.com/office/drawing/2014/main" id="{3381CF8B-4B0C-407C-2436-CACE02B1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2619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9" name="Imagem 8">
            <a:extLst>
              <a:ext uri="{FF2B5EF4-FFF2-40B4-BE49-F238E27FC236}">
                <a16:creationId xmlns:a16="http://schemas.microsoft.com/office/drawing/2014/main" id="{2FC5F77E-62E7-E9FC-D6A1-7524ACF3B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771775"/>
            <a:ext cx="493553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0" name="CaixaDeTexto 10">
            <a:extLst>
              <a:ext uri="{FF2B5EF4-FFF2-40B4-BE49-F238E27FC236}">
                <a16:creationId xmlns:a16="http://schemas.microsoft.com/office/drawing/2014/main" id="{BA783524-C05F-D27E-3C05-AF3BB1004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962525"/>
            <a:ext cx="7704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i="1">
                <a:solidFill>
                  <a:srgbClr val="000040"/>
                </a:solidFill>
                <a:latin typeface="Book Antiqua" panose="02040602050305030304" pitchFamily="18" charset="0"/>
              </a:rPr>
              <a:t>F</a:t>
            </a:r>
            <a:r>
              <a:rPr lang="pt-BR" altLang="pt-BR" sz="1800">
                <a:solidFill>
                  <a:srgbClr val="000040"/>
                </a:solidFill>
                <a:latin typeface="Book Antiqua" panose="02040602050305030304" pitchFamily="18" charset="0"/>
              </a:rPr>
              <a:t>(</a:t>
            </a:r>
            <a:r>
              <a:rPr lang="pt-BR" altLang="pt-BR" sz="1800" i="1">
                <a:solidFill>
                  <a:srgbClr val="000040"/>
                </a:solidFill>
                <a:latin typeface="Book Antiqua" panose="02040602050305030304" pitchFamily="18" charset="0"/>
              </a:rPr>
              <a:t>n</a:t>
            </a:r>
            <a:r>
              <a:rPr lang="pt-BR" altLang="pt-BR" sz="1800">
                <a:solidFill>
                  <a:srgbClr val="000040"/>
                </a:solidFill>
                <a:latin typeface="Book Antiqua" panose="02040602050305030304" pitchFamily="18" charset="0"/>
              </a:rPr>
              <a:t>) = </a:t>
            </a:r>
            <a:r>
              <a:rPr lang="pt-BR" altLang="pt-BR" sz="1800" i="1">
                <a:solidFill>
                  <a:srgbClr val="000040"/>
                </a:solidFill>
                <a:latin typeface="Book Antiqua" panose="02040602050305030304" pitchFamily="18" charset="0"/>
              </a:rPr>
              <a:t>F</a:t>
            </a:r>
            <a:r>
              <a:rPr lang="pt-BR" altLang="pt-BR" sz="1800">
                <a:solidFill>
                  <a:srgbClr val="000040"/>
                </a:solidFill>
                <a:latin typeface="Book Antiqua" panose="02040602050305030304" pitchFamily="18" charset="0"/>
              </a:rPr>
              <a:t>(0) + 1 + 2 + … + (</a:t>
            </a:r>
            <a:r>
              <a:rPr lang="pt-BR" altLang="pt-BR" sz="1800" i="1">
                <a:solidFill>
                  <a:srgbClr val="000040"/>
                </a:solidFill>
                <a:latin typeface="Book Antiqua" panose="02040602050305030304" pitchFamily="18" charset="0"/>
              </a:rPr>
              <a:t>n</a:t>
            </a:r>
            <a:r>
              <a:rPr lang="pt-BR" altLang="pt-BR" sz="1800">
                <a:solidFill>
                  <a:srgbClr val="000040"/>
                </a:solidFill>
                <a:latin typeface="Book Antiqua" panose="02040602050305030304" pitchFamily="18" charset="0"/>
              </a:rPr>
              <a:t>−2) + (</a:t>
            </a:r>
            <a:r>
              <a:rPr lang="pt-BR" altLang="pt-BR" sz="1800" i="1">
                <a:solidFill>
                  <a:srgbClr val="000040"/>
                </a:solidFill>
                <a:latin typeface="Book Antiqua" panose="02040602050305030304" pitchFamily="18" charset="0"/>
              </a:rPr>
              <a:t>n</a:t>
            </a:r>
            <a:r>
              <a:rPr lang="pt-BR" altLang="pt-BR" sz="1800">
                <a:solidFill>
                  <a:srgbClr val="000040"/>
                </a:solidFill>
                <a:latin typeface="Book Antiqua" panose="02040602050305030304" pitchFamily="18" charset="0"/>
              </a:rPr>
              <a:t>−1) + </a:t>
            </a:r>
            <a:r>
              <a:rPr lang="pt-BR" altLang="pt-BR" sz="1800" i="1">
                <a:solidFill>
                  <a:srgbClr val="000040"/>
                </a:solidFill>
                <a:latin typeface="Book Antiqua" panose="02040602050305030304" pitchFamily="18" charset="0"/>
              </a:rPr>
              <a:t>n</a:t>
            </a:r>
            <a:r>
              <a:rPr lang="pt-BR" altLang="pt-BR" sz="1800">
                <a:solidFill>
                  <a:srgbClr val="000040"/>
                </a:solidFill>
                <a:latin typeface="Book Antiqua" panose="02040602050305030304" pitchFamily="18" charset="0"/>
              </a:rPr>
              <a:t> + </a:t>
            </a:r>
            <a:r>
              <a:rPr lang="pt-BR" altLang="pt-BR" sz="1800" i="1">
                <a:solidFill>
                  <a:srgbClr val="000040"/>
                </a:solidFill>
                <a:latin typeface="Book Antiqua" panose="02040602050305030304" pitchFamily="18" charset="0"/>
              </a:rPr>
              <a:t>n</a:t>
            </a:r>
            <a:r>
              <a:rPr lang="pt-BR" altLang="pt-BR" sz="1800">
                <a:solidFill>
                  <a:srgbClr val="000040"/>
                </a:solidFill>
                <a:latin typeface="Book Antiqua" panose="02040602050305030304" pitchFamily="18" charset="0"/>
              </a:rPr>
              <a:t>. Se o valor inicial é </a:t>
            </a:r>
            <a:r>
              <a:rPr lang="pt-BR" altLang="pt-BR" sz="1800" i="1">
                <a:solidFill>
                  <a:srgbClr val="000040"/>
                </a:solidFill>
                <a:latin typeface="Book Antiqua" panose="02040602050305030304" pitchFamily="18" charset="0"/>
              </a:rPr>
              <a:t>F</a:t>
            </a:r>
            <a:r>
              <a:rPr lang="pt-BR" altLang="pt-BR" sz="1800">
                <a:solidFill>
                  <a:srgbClr val="000040"/>
                </a:solidFill>
                <a:latin typeface="Book Antiqua" panose="02040602050305030304" pitchFamily="18" charset="0"/>
              </a:rPr>
              <a:t>(0) = 1:</a:t>
            </a:r>
            <a:endParaRPr lang="pt-BR" altLang="pt-BR" sz="1800">
              <a:latin typeface="Arial" panose="020B0604020202020204" pitchFamily="34" charset="0"/>
            </a:endParaRPr>
          </a:p>
        </p:txBody>
      </p:sp>
      <p:pic>
        <p:nvPicPr>
          <p:cNvPr id="139271" name="Imagem 12">
            <a:extLst>
              <a:ext uri="{FF2B5EF4-FFF2-40B4-BE49-F238E27FC236}">
                <a16:creationId xmlns:a16="http://schemas.microsoft.com/office/drawing/2014/main" id="{451FC1BA-E6E3-4E54-9E3C-6B0B0788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565775"/>
            <a:ext cx="2390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ítulo 1">
            <a:extLst>
              <a:ext uri="{FF2B5EF4-FFF2-40B4-BE49-F238E27FC236}">
                <a16:creationId xmlns:a16="http://schemas.microsoft.com/office/drawing/2014/main" id="{897C7460-71F1-5BE4-B0D6-ED873C6A7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Recorrências</a:t>
            </a:r>
          </a:p>
        </p:txBody>
      </p:sp>
      <p:sp>
        <p:nvSpPr>
          <p:cNvPr id="140291" name="Espaço Reservado para Conteúdo 2">
            <a:extLst>
              <a:ext uri="{FF2B5EF4-FFF2-40B4-BE49-F238E27FC236}">
                <a16:creationId xmlns:a16="http://schemas.microsoft.com/office/drawing/2014/main" id="{731DBC03-8DF2-9372-4ACF-1DDDF9BF3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Muitas vezes a recorrência é do tipo divisão e conquista:</a:t>
            </a:r>
          </a:p>
          <a:p>
            <a:pPr lvl="1"/>
            <a:r>
              <a:rPr lang="pt-BR" altLang="pt-BR"/>
              <a:t>O problema é subdividido em duas a n partes iguais que depois são combinadas</a:t>
            </a:r>
          </a:p>
          <a:p>
            <a:pPr lvl="2"/>
            <a:r>
              <a:rPr lang="pt-BR" altLang="pt-BR"/>
              <a:t>A forma é T(N) = a T(N/b) + F(N)</a:t>
            </a:r>
          </a:p>
          <a:p>
            <a:pPr lvl="1"/>
            <a:r>
              <a:rPr lang="pt-BR" altLang="pt-BR"/>
              <a:t>Para estes casos há a possibilidade do uso do </a:t>
            </a:r>
            <a:r>
              <a:rPr lang="pt-BR" altLang="pt-BR" b="1"/>
              <a:t>Teorema Mestre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ítulo 1">
            <a:extLst>
              <a:ext uri="{FF2B5EF4-FFF2-40B4-BE49-F238E27FC236}">
                <a16:creationId xmlns:a16="http://schemas.microsoft.com/office/drawing/2014/main" id="{F00E2DBE-33D6-07C3-4F38-4B5072A91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Teorema Mestre</a:t>
            </a:r>
          </a:p>
        </p:txBody>
      </p:sp>
      <p:pic>
        <p:nvPicPr>
          <p:cNvPr id="141315" name="Imagem 4" descr="Texto&#10;&#10;Descrição gerada automaticamente">
            <a:extLst>
              <a:ext uri="{FF2B5EF4-FFF2-40B4-BE49-F238E27FC236}">
                <a16:creationId xmlns:a16="http://schemas.microsoft.com/office/drawing/2014/main" id="{13CE3358-1DC7-14FD-A48F-BD3A740E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513"/>
            <a:ext cx="914400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CaixaDeTexto 5">
            <a:extLst>
              <a:ext uri="{FF2B5EF4-FFF2-40B4-BE49-F238E27FC236}">
                <a16:creationId xmlns:a16="http://schemas.microsoft.com/office/drawing/2014/main" id="{753B5962-0DAA-E535-93CC-6BF6C3B6C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365625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141317" name="CaixaDeTexto 6">
            <a:extLst>
              <a:ext uri="{FF2B5EF4-FFF2-40B4-BE49-F238E27FC236}">
                <a16:creationId xmlns:a16="http://schemas.microsoft.com/office/drawing/2014/main" id="{453A2278-AA2C-7CEC-5B3F-1C5435EAC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149725"/>
            <a:ext cx="77771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Basicamente, quando a parte polinomial for maior que a divisão de tarefas ela predomina, nos casos contrários considera-se esta divisão, e, quando ambas tem o mesmo efeito, o tempo gasto considera o efeito de ambos.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ítulo 1">
            <a:extLst>
              <a:ext uri="{FF2B5EF4-FFF2-40B4-BE49-F238E27FC236}">
                <a16:creationId xmlns:a16="http://schemas.microsoft.com/office/drawing/2014/main" id="{CE237573-E3D5-9844-547F-91D290A7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Teorema Mestre: Busca Binária Recursiva</a:t>
            </a:r>
          </a:p>
        </p:txBody>
      </p:sp>
      <p:sp>
        <p:nvSpPr>
          <p:cNvPr id="142339" name="Espaço Reservado para Conteúdo 2">
            <a:extLst>
              <a:ext uri="{FF2B5EF4-FFF2-40B4-BE49-F238E27FC236}">
                <a16:creationId xmlns:a16="http://schemas.microsoft.com/office/drawing/2014/main" id="{73A79CDE-28D7-BC9F-FAF1-C6568AC51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240338"/>
            <a:ext cx="8229600" cy="6365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/>
              <a:t>Função de recorrência: T(N) = T(N/2)+c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pt-BR">
                <a:solidFill>
                  <a:srgbClr val="FF0000"/>
                </a:solidFill>
              </a:rPr>
              <a:t>a=1, b=2, k=0, log</a:t>
            </a:r>
            <a:r>
              <a:rPr lang="pt-BR" altLang="pt-BR" baseline="-25000">
                <a:solidFill>
                  <a:srgbClr val="FF0000"/>
                </a:solidFill>
              </a:rPr>
              <a:t>2</a:t>
            </a:r>
            <a:r>
              <a:rPr lang="pt-BR" altLang="pt-BR">
                <a:solidFill>
                  <a:srgbClr val="FF0000"/>
                </a:solidFill>
              </a:rPr>
              <a:t>1=0 =&gt; O(N</a:t>
            </a:r>
            <a:r>
              <a:rPr lang="pt-BR" altLang="pt-BR" baseline="30000">
                <a:solidFill>
                  <a:srgbClr val="FF0000"/>
                </a:solidFill>
              </a:rPr>
              <a:t>0</a:t>
            </a:r>
            <a:r>
              <a:rPr lang="pt-BR" altLang="pt-BR">
                <a:solidFill>
                  <a:srgbClr val="FF0000"/>
                </a:solidFill>
              </a:rPr>
              <a:t>logN) = O(logN)</a:t>
            </a:r>
          </a:p>
        </p:txBody>
      </p:sp>
      <p:pic>
        <p:nvPicPr>
          <p:cNvPr id="142340" name="Imagem 5">
            <a:extLst>
              <a:ext uri="{FF2B5EF4-FFF2-40B4-BE49-F238E27FC236}">
                <a16:creationId xmlns:a16="http://schemas.microsoft.com/office/drawing/2014/main" id="{0812422F-A5C3-8F18-1C92-2DE6B2F6B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17663"/>
            <a:ext cx="66262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17539</Words>
  <Application>Microsoft Office PowerPoint</Application>
  <PresentationFormat>Apresentação na tela (4:3)</PresentationFormat>
  <Paragraphs>3315</Paragraphs>
  <Slides>295</Slides>
  <Notes>206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295</vt:i4>
      </vt:variant>
    </vt:vector>
  </HeadingPairs>
  <TitlesOfParts>
    <vt:vector size="296" baseType="lpstr">
      <vt:lpstr>Tema do Office</vt:lpstr>
      <vt:lpstr>INF006 – Estrutura de Dados e Algoritmos</vt:lpstr>
      <vt:lpstr>Introdução</vt:lpstr>
      <vt:lpstr>O que são estruturas de dados?</vt:lpstr>
      <vt:lpstr>Para que servem as estruturas de dados?</vt:lpstr>
      <vt:lpstr>Estrutura de Dados x Algoritmos</vt:lpstr>
      <vt:lpstr>Estrutura de Dados</vt:lpstr>
      <vt:lpstr>Análise de algoritmos</vt:lpstr>
      <vt:lpstr>Conceitos....</vt:lpstr>
      <vt:lpstr>Por que estudar Algoritmos?</vt:lpstr>
      <vt:lpstr>Como desenvolver Algoritmos?</vt:lpstr>
      <vt:lpstr>Complexidade (aperitivo...)</vt:lpstr>
      <vt:lpstr>Análise de Algoritmos</vt:lpstr>
      <vt:lpstr>Análise de Algoritmos</vt:lpstr>
      <vt:lpstr>Analise de Algoritmos</vt:lpstr>
      <vt:lpstr>Complexidade</vt:lpstr>
      <vt:lpstr>Operações primitivas</vt:lpstr>
      <vt:lpstr>Exemplo de Análise de Algoritmo 1</vt:lpstr>
      <vt:lpstr>Exemplo de Análise de Algoritmo 1</vt:lpstr>
      <vt:lpstr>Exemplo de Análise de Algoritmo 1</vt:lpstr>
      <vt:lpstr>Observações sobre consumo de tempo:</vt:lpstr>
      <vt:lpstr>Exemplo de Análise de Algoritmo 2</vt:lpstr>
      <vt:lpstr>Exemplo de Análise de Algoritmo 2</vt:lpstr>
      <vt:lpstr>Exemplo de Análise de Algoritmo 2</vt:lpstr>
      <vt:lpstr>Exemplo de Análise de Algoritmo 2</vt:lpstr>
      <vt:lpstr>Análise: Crescimento de Funções</vt:lpstr>
      <vt:lpstr>Análise: Crescimento de Funções</vt:lpstr>
      <vt:lpstr>Análise: Crescimento de Funções</vt:lpstr>
      <vt:lpstr>Revisando o que é a Complexidade</vt:lpstr>
      <vt:lpstr>Como se mede?</vt:lpstr>
      <vt:lpstr>Complexidade de Algoritmos</vt:lpstr>
      <vt:lpstr>Complexidade de Algoritmos</vt:lpstr>
      <vt:lpstr>Pior Caso</vt:lpstr>
      <vt:lpstr>Como se mede?</vt:lpstr>
      <vt:lpstr>Classes de Algoritmos</vt:lpstr>
      <vt:lpstr>Complexidade Constante</vt:lpstr>
      <vt:lpstr>Complexidade Linear</vt:lpstr>
      <vt:lpstr>Complexidade Logarítmica</vt:lpstr>
      <vt:lpstr>Complexidade NLogN</vt:lpstr>
      <vt:lpstr>Complexidade Quadrática</vt:lpstr>
      <vt:lpstr>Complexidade Cúbica</vt:lpstr>
      <vt:lpstr>Complexidade Exponencial</vt:lpstr>
      <vt:lpstr>Ordens mais comuns</vt:lpstr>
      <vt:lpstr>Cálculo da Complexidade</vt:lpstr>
      <vt:lpstr>Algumas Operações  com a Notação O</vt:lpstr>
      <vt:lpstr>Estudos de Casos de Análise de Algoritmos</vt:lpstr>
      <vt:lpstr>Busca Sequencial em Vetor</vt:lpstr>
      <vt:lpstr>E se o vetor fosse ordenado?</vt:lpstr>
      <vt:lpstr>Algoritmos de Busca</vt:lpstr>
      <vt:lpstr>Algoritmos de Busca</vt:lpstr>
      <vt:lpstr>Algoritmos de Busca</vt:lpstr>
      <vt:lpstr>Busca Binária</vt:lpstr>
      <vt:lpstr>Busca Binária</vt:lpstr>
      <vt:lpstr>Busca Binária</vt:lpstr>
      <vt:lpstr>Busca Binária</vt:lpstr>
      <vt:lpstr>Busca Binária</vt:lpstr>
      <vt:lpstr>Busca Binária</vt:lpstr>
      <vt:lpstr>Busca Binária</vt:lpstr>
      <vt:lpstr>Ordenação de Vetor em Bolha</vt:lpstr>
      <vt:lpstr>Bubblesort</vt:lpstr>
      <vt:lpstr>Bubblesort</vt:lpstr>
      <vt:lpstr>Exemplo Recursivo: Fatorial</vt:lpstr>
      <vt:lpstr>Fatorial</vt:lpstr>
      <vt:lpstr>Complexidade de Algoritmos</vt:lpstr>
      <vt:lpstr>Algoritmos de Ordenação</vt:lpstr>
      <vt:lpstr>Ordenação por Trocas</vt:lpstr>
      <vt:lpstr>Bubblesort</vt:lpstr>
      <vt:lpstr>Bubblesort – Exemplo </vt:lpstr>
      <vt:lpstr>Bubblesort Comentários </vt:lpstr>
      <vt:lpstr>Bubblesort – Exemplo</vt:lpstr>
      <vt:lpstr>Bubblesort – Exemplo</vt:lpstr>
      <vt:lpstr>Bubblesort</vt:lpstr>
      <vt:lpstr>Bubblesort</vt:lpstr>
      <vt:lpstr>Bubblesort Análise</vt:lpstr>
      <vt:lpstr>Bubblesort Análise</vt:lpstr>
      <vt:lpstr>Bubblesort Análise</vt:lpstr>
      <vt:lpstr>Ordenação por Inserção</vt:lpstr>
      <vt:lpstr>Inserção Direta</vt:lpstr>
      <vt:lpstr>Inserção Direta</vt:lpstr>
      <vt:lpstr>Inserção Direta - Exemplo</vt:lpstr>
      <vt:lpstr>Inserção Direta</vt:lpstr>
      <vt:lpstr>Inserção Direta Análise</vt:lpstr>
      <vt:lpstr>Inserção  Direta Análise</vt:lpstr>
      <vt:lpstr>Inserção  Direta Análise</vt:lpstr>
      <vt:lpstr>Ordenação por Seleção</vt:lpstr>
      <vt:lpstr>Ordenação por Seleção</vt:lpstr>
      <vt:lpstr>Classificação por Seleção</vt:lpstr>
      <vt:lpstr>Ordenação por Seleção</vt:lpstr>
      <vt:lpstr>Ordenação por Seleção – Exemplo </vt:lpstr>
      <vt:lpstr>Ordenação por Seleção</vt:lpstr>
      <vt:lpstr>Ordenação por Seleção – Análise </vt:lpstr>
      <vt:lpstr>Ordenação por Seleção – Análise </vt:lpstr>
      <vt:lpstr>Ordenação por Seleção – Análise </vt:lpstr>
      <vt:lpstr>Ordenação por Seleção – Análise </vt:lpstr>
      <vt:lpstr>Algoritmos recursivos</vt:lpstr>
      <vt:lpstr>Recorrências</vt:lpstr>
      <vt:lpstr>Recorrências</vt:lpstr>
      <vt:lpstr>Recorrências</vt:lpstr>
      <vt:lpstr>Teorema Mestre</vt:lpstr>
      <vt:lpstr>Teorema Mestre: Busca Binária Recursiva</vt:lpstr>
      <vt:lpstr>Mais exemplos em lista</vt:lpstr>
      <vt:lpstr>Algoritmos de Ordenação</vt:lpstr>
      <vt:lpstr>Abordagem Dividir-para-Conquistar</vt:lpstr>
      <vt:lpstr>Exemplo de Mergesort</vt:lpstr>
      <vt:lpstr>Exemplo de Mergesort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Algoritmos de Ordenação</vt:lpstr>
      <vt:lpstr>Quicksort</vt:lpstr>
      <vt:lpstr>Algoritmo Quicksort</vt:lpstr>
      <vt:lpstr>Algoritmo Quicksort</vt:lpstr>
      <vt:lpstr>Algoritmo Quicksort</vt:lpstr>
      <vt:lpstr>Algoritmo Quicksort</vt:lpstr>
      <vt:lpstr>Algoritmo Quicksort</vt:lpstr>
      <vt:lpstr>Algoritmo Quicksort</vt:lpstr>
      <vt:lpstr>Algoritmo Quicksort</vt:lpstr>
      <vt:lpstr>Exemplo de Quicksort</vt:lpstr>
      <vt:lpstr>Algoritmo do Quicksort</vt:lpstr>
      <vt:lpstr>Apresentação do PowerPoint</vt:lpstr>
      <vt:lpstr>Apresentação do PowerPoint</vt:lpstr>
      <vt:lpstr>Apresentação do PowerPoint</vt:lpstr>
      <vt:lpstr>Apresentação do PowerPoint</vt:lpstr>
      <vt:lpstr>Vetores e Matrizes</vt:lpstr>
      <vt:lpstr>O que são vetores e matrizes</vt:lpstr>
      <vt:lpstr>Como matrizes são armazenadas?</vt:lpstr>
      <vt:lpstr>Vetores versus ponteiros</vt:lpstr>
      <vt:lpstr>Alocação estática</vt:lpstr>
      <vt:lpstr>Alocação dinâmica</vt:lpstr>
      <vt:lpstr>Alocação dinâmica</vt:lpstr>
      <vt:lpstr>Listas Encadeadas</vt:lpstr>
      <vt:lpstr>Lista simplesmente encadeada</vt:lpstr>
      <vt:lpstr>Lista duplamente encadeada</vt:lpstr>
      <vt:lpstr>Lista simplesmente encadeada circular</vt:lpstr>
      <vt:lpstr>Qual a vantagem das listas?</vt:lpstr>
      <vt:lpstr>Criação de uma lista</vt:lpstr>
      <vt:lpstr>Adicionando um elemento a lista</vt:lpstr>
      <vt:lpstr>Adicionando um elemento a lista</vt:lpstr>
      <vt:lpstr>Adicionando um elemento a lista</vt:lpstr>
      <vt:lpstr>Adicionando um elemento a lista</vt:lpstr>
      <vt:lpstr>Adicionando um segundo elemento a lista</vt:lpstr>
      <vt:lpstr>Adicionando um segundo elemento a lista</vt:lpstr>
      <vt:lpstr>Adicionando um segundo elemento a lista</vt:lpstr>
      <vt:lpstr>Adicionando um segundo elemento a lista</vt:lpstr>
      <vt:lpstr>Lista até então</vt:lpstr>
      <vt:lpstr>Suponha a lista:</vt:lpstr>
      <vt:lpstr>Resposta!</vt:lpstr>
      <vt:lpstr>Percorrendo a lista...</vt:lpstr>
      <vt:lpstr>Percorrendo a lista...</vt:lpstr>
      <vt:lpstr>Percorrendo a lista...</vt:lpstr>
      <vt:lpstr>E se quiséssemos apagar?</vt:lpstr>
      <vt:lpstr>E se quiséssemos apagar?</vt:lpstr>
      <vt:lpstr>E se quiséssemos apagar?</vt:lpstr>
      <vt:lpstr>E se quiséssemos apagar?</vt:lpstr>
      <vt:lpstr>E se quiséssemos apagar?</vt:lpstr>
      <vt:lpstr>Apagando o elemento com y</vt:lpstr>
      <vt:lpstr>Outros problemas?</vt:lpstr>
      <vt:lpstr>Outros problemas?</vt:lpstr>
      <vt:lpstr>Outros problemas?</vt:lpstr>
      <vt:lpstr>Atividades</vt:lpstr>
      <vt:lpstr>Lista duplamente encadeada</vt:lpstr>
      <vt:lpstr>Lista duplamente encadeada: inserindo</vt:lpstr>
      <vt:lpstr>Lista duplamente encadeada: inserindo</vt:lpstr>
      <vt:lpstr>Lista duplamente encadeada: inserindo</vt:lpstr>
      <vt:lpstr>Lista duplamente encadeada: inserindo</vt:lpstr>
      <vt:lpstr>Lista duplamente encadeada: inserindo</vt:lpstr>
      <vt:lpstr>Lista duplamente encadeada: inserindo</vt:lpstr>
      <vt:lpstr>Lista duplamente encadeada: apagando</vt:lpstr>
      <vt:lpstr>Pilhas</vt:lpstr>
      <vt:lpstr>O que é uma pilha?</vt:lpstr>
      <vt:lpstr>Apresentação do PowerPoint</vt:lpstr>
      <vt:lpstr>Operações Fundamentais na Pilha</vt:lpstr>
      <vt:lpstr>Para que serve a pilha?</vt:lpstr>
      <vt:lpstr>Pilha através de Vetor</vt:lpstr>
      <vt:lpstr>Pilha através de Lista Encadeada</vt:lpstr>
      <vt:lpstr>Pilha através de Lista Encadeada</vt:lpstr>
      <vt:lpstr>Pilha através de Lista Encadeada</vt:lpstr>
      <vt:lpstr>Pilha através de Lista Encadeada</vt:lpstr>
      <vt:lpstr>Pilha através de Lista Encadeada</vt:lpstr>
      <vt:lpstr>Filas</vt:lpstr>
      <vt:lpstr>O que é uma fila?</vt:lpstr>
      <vt:lpstr>Apresentação do PowerPoint</vt:lpstr>
      <vt:lpstr>Operações Fundamentais na Fila</vt:lpstr>
      <vt:lpstr>Para que serve a fila?</vt:lpstr>
      <vt:lpstr>Fila através de Vetor</vt:lpstr>
      <vt:lpstr>Fila através de Vetor</vt:lpstr>
      <vt:lpstr>Fila através de Lista Encadeada</vt:lpstr>
      <vt:lpstr>Fila através de Lista Encadeada</vt:lpstr>
      <vt:lpstr>Fila através de Lista Encadeada</vt:lpstr>
      <vt:lpstr>Fila através de Lista Encadeada</vt:lpstr>
      <vt:lpstr>Fila através de Lista Encadeada</vt:lpstr>
      <vt:lpstr>Fila através de Lista Encadeada</vt:lpstr>
      <vt:lpstr>Fila através de Lista Encadeada</vt:lpstr>
      <vt:lpstr>Árvores Binárias</vt:lpstr>
      <vt:lpstr>Árvores Binárias</vt:lpstr>
      <vt:lpstr>Árvores Binárias</vt:lpstr>
      <vt:lpstr>Árvores Binárias</vt:lpstr>
      <vt:lpstr>Sub-árvores</vt:lpstr>
      <vt:lpstr>Encaminhamento em Árvores</vt:lpstr>
      <vt:lpstr>Pré-ordem</vt:lpstr>
      <vt:lpstr>Pré-ordem</vt:lpstr>
      <vt:lpstr>In-ordem</vt:lpstr>
      <vt:lpstr>In-ordem</vt:lpstr>
      <vt:lpstr>Pós-ordem</vt:lpstr>
      <vt:lpstr>Pós-ordem</vt:lpstr>
      <vt:lpstr>Encaminhamento em Árvores</vt:lpstr>
      <vt:lpstr>Efeito dos Encaminhamentos</vt:lpstr>
      <vt:lpstr>Um pouco de programação...</vt:lpstr>
      <vt:lpstr>Criando a árvore...</vt:lpstr>
      <vt:lpstr>Criando a árvore...</vt:lpstr>
      <vt:lpstr>Criando a árvore...</vt:lpstr>
      <vt:lpstr>Criando a árvore...</vt:lpstr>
      <vt:lpstr>Criando a árvore...</vt:lpstr>
      <vt:lpstr>Criando a árvore...</vt:lpstr>
      <vt:lpstr>Criando a árvore...</vt:lpstr>
      <vt:lpstr>Ou ainda...</vt:lpstr>
      <vt:lpstr>Exibindo a árvore...</vt:lpstr>
      <vt:lpstr>Apagar uma parte da árvore</vt:lpstr>
      <vt:lpstr>Apagar uma parte da árvore</vt:lpstr>
      <vt:lpstr>Apagar uma parte da árvore</vt:lpstr>
      <vt:lpstr>Apagar uma parte da árvore</vt:lpstr>
      <vt:lpstr>Apagar uma parte da árvore</vt:lpstr>
      <vt:lpstr>Apagar uma parte da árvore</vt:lpstr>
      <vt:lpstr>Calculo da altura da árvore</vt:lpstr>
      <vt:lpstr>Apresentação do PowerPoint</vt:lpstr>
      <vt:lpstr>Busca Binária</vt:lpstr>
      <vt:lpstr>Árvore Binária de Busca</vt:lpstr>
      <vt:lpstr>Árvore Binária de Busca</vt:lpstr>
      <vt:lpstr>Árvore Binária de Busca</vt:lpstr>
      <vt:lpstr>Árvore Binária de Busca</vt:lpstr>
      <vt:lpstr>Árvore Binária de Busca</vt:lpstr>
      <vt:lpstr>Árvore Binária de Busca</vt:lpstr>
      <vt:lpstr>Árvore Binária de Busca</vt:lpstr>
      <vt:lpstr>Árvore Binária de Busca</vt:lpstr>
      <vt:lpstr>Árvore Binária de Busca</vt:lpstr>
      <vt:lpstr>Árvore Binária de Busca</vt:lpstr>
      <vt:lpstr>Apresentação do PowerPoint</vt:lpstr>
      <vt:lpstr>Apresentação do PowerPoint</vt:lpstr>
      <vt:lpstr>Conceito de Balanceamento</vt:lpstr>
      <vt:lpstr>Apresentação do PowerPoint</vt:lpstr>
      <vt:lpstr>Pontos Importantes</vt:lpstr>
      <vt:lpstr>Árvores AVL (Adel'son-Vel'skit e Landis [1962])</vt:lpstr>
      <vt:lpstr>Árvores AVL (Adel'son-Vel'skit e Landis [1962])</vt:lpstr>
      <vt:lpstr>Apresentação do PowerPoint</vt:lpstr>
      <vt:lpstr>AVL-Balance</vt:lpstr>
      <vt:lpstr>Apresentação do PowerPoint</vt:lpstr>
      <vt:lpstr>Apresentação do PowerPoint</vt:lpstr>
      <vt:lpstr>Exemplos de Rotação Simples</vt:lpstr>
      <vt:lpstr>Exemplo de Rotação Dupla (1/2)</vt:lpstr>
      <vt:lpstr>Exemplo de Rotação Dupla (2/2)</vt:lpstr>
      <vt:lpstr>Pseudo-Código: Rotações Simples</vt:lpstr>
      <vt:lpstr>Apresentação do PowerPoint</vt:lpstr>
      <vt:lpstr>Remoção na AVL</vt:lpstr>
      <vt:lpstr>Apresentação do PowerPoint</vt:lpstr>
      <vt:lpstr>Árvore B</vt:lpstr>
      <vt:lpstr>Árvore B</vt:lpstr>
      <vt:lpstr>Árvore B</vt:lpstr>
      <vt:lpstr>Árvore B</vt:lpstr>
      <vt:lpstr>Árvore B</vt:lpstr>
      <vt:lpstr>Hashing – Tabela de Dispersão</vt:lpstr>
      <vt:lpstr>Acesso Direto</vt:lpstr>
      <vt:lpstr>Acesso Direto</vt:lpstr>
      <vt:lpstr>Tabela de Dispersão</vt:lpstr>
      <vt:lpstr>O problema do Mapeamento</vt:lpstr>
      <vt:lpstr>O problema do Mapeamento</vt:lpstr>
      <vt:lpstr>Um exemplo de hashing</vt:lpstr>
      <vt:lpstr>Exemplo de  Hashing</vt:lpstr>
      <vt:lpstr>Exemplo de  Hashing</vt:lpstr>
      <vt:lpstr>Resolvendo Colisões</vt:lpstr>
      <vt:lpstr>Endereçamento Aberto</vt:lpstr>
      <vt:lpstr>Endereçamento Aberto</vt:lpstr>
      <vt:lpstr>Endereçamento Aberto</vt:lpstr>
      <vt:lpstr>Endereçamento Aberto</vt:lpstr>
      <vt:lpstr>Endereçamento Fechado</vt:lpstr>
      <vt:lpstr>Endereçamento Fechado</vt:lpstr>
      <vt:lpstr>Endereçamento Aberto: Problema</vt:lpstr>
      <vt:lpstr>Removendo Elementos da Tabela</vt:lpstr>
      <vt:lpstr>Heaps e Heapsort</vt:lpstr>
      <vt:lpstr>Heap</vt:lpstr>
      <vt:lpstr>Heap</vt:lpstr>
      <vt:lpstr>Heap</vt:lpstr>
      <vt:lpstr>Construindo um Heap</vt:lpstr>
      <vt:lpstr>Construindo um Heap</vt:lpstr>
      <vt:lpstr>Construindo um Heap</vt:lpstr>
      <vt:lpstr>Construindo um Heap de Máximo</vt:lpstr>
      <vt:lpstr>Exemplo</vt:lpstr>
      <vt:lpstr>Exemplo</vt:lpstr>
      <vt:lpstr>Exemplo</vt:lpstr>
      <vt:lpstr>Exemplo</vt:lpstr>
      <vt:lpstr>Remover da Heap</vt:lpstr>
      <vt:lpstr>Inserir na Heap</vt:lpstr>
      <vt:lpstr>Aplicações da Heap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Lista Encadeada</dc:title>
  <dc:creator>allan</dc:creator>
  <cp:lastModifiedBy>Allan Freitas</cp:lastModifiedBy>
  <cp:revision>129</cp:revision>
  <dcterms:created xsi:type="dcterms:W3CDTF">2009-08-19T21:53:39Z</dcterms:created>
  <dcterms:modified xsi:type="dcterms:W3CDTF">2022-06-15T23:42:05Z</dcterms:modified>
</cp:coreProperties>
</file>